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3" r:id="rId4"/>
  </p:sldMasterIdLst>
  <p:notesMasterIdLst>
    <p:notesMasterId r:id="rId109"/>
  </p:notesMasterIdLst>
  <p:sldIdLst>
    <p:sldId id="257" r:id="rId5"/>
    <p:sldId id="375" r:id="rId6"/>
    <p:sldId id="275" r:id="rId7"/>
    <p:sldId id="276" r:id="rId8"/>
    <p:sldId id="301" r:id="rId9"/>
    <p:sldId id="376" r:id="rId10"/>
    <p:sldId id="362" r:id="rId11"/>
    <p:sldId id="377" r:id="rId12"/>
    <p:sldId id="378" r:id="rId13"/>
    <p:sldId id="294" r:id="rId14"/>
    <p:sldId id="379" r:id="rId15"/>
    <p:sldId id="380" r:id="rId16"/>
    <p:sldId id="381" r:id="rId17"/>
    <p:sldId id="382" r:id="rId18"/>
    <p:sldId id="372" r:id="rId19"/>
    <p:sldId id="383" r:id="rId20"/>
    <p:sldId id="384" r:id="rId21"/>
    <p:sldId id="385" r:id="rId22"/>
    <p:sldId id="287" r:id="rId23"/>
    <p:sldId id="386" r:id="rId24"/>
    <p:sldId id="289" r:id="rId25"/>
    <p:sldId id="359" r:id="rId26"/>
    <p:sldId id="292" r:id="rId27"/>
    <p:sldId id="387" r:id="rId28"/>
    <p:sldId id="303" r:id="rId29"/>
    <p:sldId id="298" r:id="rId30"/>
    <p:sldId id="297" r:id="rId31"/>
    <p:sldId id="300" r:id="rId32"/>
    <p:sldId id="299" r:id="rId33"/>
    <p:sldId id="364" r:id="rId34"/>
    <p:sldId id="268" r:id="rId35"/>
    <p:sldId id="267" r:id="rId36"/>
    <p:sldId id="262" r:id="rId37"/>
    <p:sldId id="277" r:id="rId38"/>
    <p:sldId id="389" r:id="rId39"/>
    <p:sldId id="388" r:id="rId40"/>
    <p:sldId id="261" r:id="rId41"/>
    <p:sldId id="360" r:id="rId42"/>
    <p:sldId id="357" r:id="rId43"/>
    <p:sldId id="304" r:id="rId44"/>
    <p:sldId id="305" r:id="rId45"/>
    <p:sldId id="306" r:id="rId46"/>
    <p:sldId id="307" r:id="rId47"/>
    <p:sldId id="308" r:id="rId48"/>
    <p:sldId id="309" r:id="rId49"/>
    <p:sldId id="296" r:id="rId50"/>
    <p:sldId id="374" r:id="rId51"/>
    <p:sldId id="302" r:id="rId52"/>
    <p:sldId id="350" r:id="rId53"/>
    <p:sldId id="352" r:id="rId54"/>
    <p:sldId id="353" r:id="rId55"/>
    <p:sldId id="354" r:id="rId56"/>
    <p:sldId id="355" r:id="rId57"/>
    <p:sldId id="356" r:id="rId58"/>
    <p:sldId id="295" r:id="rId59"/>
    <p:sldId id="351" r:id="rId60"/>
    <p:sldId id="368" r:id="rId61"/>
    <p:sldId id="369" r:id="rId62"/>
    <p:sldId id="323" r:id="rId63"/>
    <p:sldId id="373" r:id="rId64"/>
    <p:sldId id="256" r:id="rId65"/>
    <p:sldId id="313" r:id="rId66"/>
    <p:sldId id="314" r:id="rId67"/>
    <p:sldId id="315" r:id="rId68"/>
    <p:sldId id="316" r:id="rId69"/>
    <p:sldId id="317" r:id="rId70"/>
    <p:sldId id="318" r:id="rId71"/>
    <p:sldId id="319" r:id="rId72"/>
    <p:sldId id="320" r:id="rId73"/>
    <p:sldId id="321" r:id="rId74"/>
    <p:sldId id="322" r:id="rId75"/>
    <p:sldId id="390" r:id="rId76"/>
    <p:sldId id="324" r:id="rId77"/>
    <p:sldId id="325" r:id="rId78"/>
    <p:sldId id="365" r:id="rId79"/>
    <p:sldId id="327" r:id="rId80"/>
    <p:sldId id="328" r:id="rId81"/>
    <p:sldId id="329" r:id="rId82"/>
    <p:sldId id="330" r:id="rId83"/>
    <p:sldId id="331" r:id="rId84"/>
    <p:sldId id="332" r:id="rId85"/>
    <p:sldId id="333" r:id="rId86"/>
    <p:sldId id="279" r:id="rId87"/>
    <p:sldId id="278" r:id="rId88"/>
    <p:sldId id="334" r:id="rId89"/>
    <p:sldId id="335" r:id="rId90"/>
    <p:sldId id="336" r:id="rId91"/>
    <p:sldId id="337" r:id="rId92"/>
    <p:sldId id="338" r:id="rId93"/>
    <p:sldId id="339" r:id="rId94"/>
    <p:sldId id="340" r:id="rId95"/>
    <p:sldId id="366" r:id="rId96"/>
    <p:sldId id="342" r:id="rId97"/>
    <p:sldId id="343" r:id="rId98"/>
    <p:sldId id="344" r:id="rId99"/>
    <p:sldId id="345" r:id="rId100"/>
    <p:sldId id="361" r:id="rId101"/>
    <p:sldId id="346" r:id="rId102"/>
    <p:sldId id="347" r:id="rId103"/>
    <p:sldId id="348" r:id="rId104"/>
    <p:sldId id="367" r:id="rId105"/>
    <p:sldId id="311" r:id="rId106"/>
    <p:sldId id="370" r:id="rId107"/>
    <p:sldId id="371" r:id="rId10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4D50C9-2DCC-46C3-9D52-254102C10990}" v="9" dt="2021-01-06T02:00:19.802"/>
    <p1510:client id="{2560C425-7ECE-471F-9212-83CC387997F4}" v="11" dt="2021-01-06T01:03:18.1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62" y="15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theme" Target="theme/theme1.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tableStyles" Target="tableStyle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microsoft.com/office/2016/11/relationships/changesInfo" Target="changesInfos/changesInfo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notesMaster" Target="notesMasters/notesMaster1.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presProps" Target="presProps.xml"/><Relationship Id="rId115" Type="http://schemas.microsoft.com/office/2015/10/relationships/revisionInfo" Target="revisionInfo.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a Montoya" userId="8d140da9-2c99-4c3a-bfdc-76bfeb228592" providerId="ADAL" clId="{004D50C9-2DCC-46C3-9D52-254102C10990}"/>
    <pc:docChg chg="undo custSel mod modSld">
      <pc:chgData name="Lisa Montoya" userId="8d140da9-2c99-4c3a-bfdc-76bfeb228592" providerId="ADAL" clId="{004D50C9-2DCC-46C3-9D52-254102C10990}" dt="2021-01-06T02:04:05.410" v="182" actId="1076"/>
      <pc:docMkLst>
        <pc:docMk/>
      </pc:docMkLst>
      <pc:sldChg chg="modSp mod">
        <pc:chgData name="Lisa Montoya" userId="8d140da9-2c99-4c3a-bfdc-76bfeb228592" providerId="ADAL" clId="{004D50C9-2DCC-46C3-9D52-254102C10990}" dt="2021-01-06T01:53:31.303" v="89" actId="20577"/>
        <pc:sldMkLst>
          <pc:docMk/>
          <pc:sldMk cId="2469472253" sldId="295"/>
        </pc:sldMkLst>
        <pc:spChg chg="mod">
          <ac:chgData name="Lisa Montoya" userId="8d140da9-2c99-4c3a-bfdc-76bfeb228592" providerId="ADAL" clId="{004D50C9-2DCC-46C3-9D52-254102C10990}" dt="2021-01-06T01:53:31.303" v="89" actId="20577"/>
          <ac:spMkLst>
            <pc:docMk/>
            <pc:sldMk cId="2469472253" sldId="295"/>
            <ac:spMk id="4" creationId="{306C2555-EFD4-48E4-AA2A-8035E7C0A938}"/>
          </ac:spMkLst>
        </pc:spChg>
      </pc:sldChg>
      <pc:sldChg chg="addSp delSp modSp mod setBg delAnim modAnim">
        <pc:chgData name="Lisa Montoya" userId="8d140da9-2c99-4c3a-bfdc-76bfeb228592" providerId="ADAL" clId="{004D50C9-2DCC-46C3-9D52-254102C10990}" dt="2021-01-06T01:58:58.842" v="159" actId="1076"/>
        <pc:sldMkLst>
          <pc:docMk/>
          <pc:sldMk cId="52437980" sldId="296"/>
        </pc:sldMkLst>
        <pc:spChg chg="add mod">
          <ac:chgData name="Lisa Montoya" userId="8d140da9-2c99-4c3a-bfdc-76bfeb228592" providerId="ADAL" clId="{004D50C9-2DCC-46C3-9D52-254102C10990}" dt="2021-01-06T01:58:48.917" v="157" actId="26606"/>
          <ac:spMkLst>
            <pc:docMk/>
            <pc:sldMk cId="52437980" sldId="296"/>
            <ac:spMk id="5" creationId="{5B6F45A8-05DD-4FA1-A1E6-E52FF1DE2CDB}"/>
          </ac:spMkLst>
        </pc:spChg>
        <pc:spChg chg="add del">
          <ac:chgData name="Lisa Montoya" userId="8d140da9-2c99-4c3a-bfdc-76bfeb228592" providerId="ADAL" clId="{004D50C9-2DCC-46C3-9D52-254102C10990}" dt="2021-01-06T01:58:48.881" v="156" actId="26606"/>
          <ac:spMkLst>
            <pc:docMk/>
            <pc:sldMk cId="52437980" sldId="296"/>
            <ac:spMk id="10" creationId="{0CABCAE3-64FC-4149-819F-2C1812824154}"/>
          </ac:spMkLst>
        </pc:spChg>
        <pc:spChg chg="add del">
          <ac:chgData name="Lisa Montoya" userId="8d140da9-2c99-4c3a-bfdc-76bfeb228592" providerId="ADAL" clId="{004D50C9-2DCC-46C3-9D52-254102C10990}" dt="2021-01-06T01:58:48.881" v="156" actId="26606"/>
          <ac:spMkLst>
            <pc:docMk/>
            <pc:sldMk cId="52437980" sldId="296"/>
            <ac:spMk id="18" creationId="{0B2802DF-8B53-4E79-95CC-E0EB0CEBB749}"/>
          </ac:spMkLst>
        </pc:spChg>
        <pc:spChg chg="add del">
          <ac:chgData name="Lisa Montoya" userId="8d140da9-2c99-4c3a-bfdc-76bfeb228592" providerId="ADAL" clId="{004D50C9-2DCC-46C3-9D52-254102C10990}" dt="2021-01-06T01:58:48.881" v="156" actId="26606"/>
          <ac:spMkLst>
            <pc:docMk/>
            <pc:sldMk cId="52437980" sldId="296"/>
            <ac:spMk id="20" creationId="{1FE70F0B-6649-4094-9B4C-EFB37C6A3C88}"/>
          </ac:spMkLst>
        </pc:spChg>
        <pc:spChg chg="add del">
          <ac:chgData name="Lisa Montoya" userId="8d140da9-2c99-4c3a-bfdc-76bfeb228592" providerId="ADAL" clId="{004D50C9-2DCC-46C3-9D52-254102C10990}" dt="2021-01-06T01:58:48.881" v="156" actId="26606"/>
          <ac:spMkLst>
            <pc:docMk/>
            <pc:sldMk cId="52437980" sldId="296"/>
            <ac:spMk id="26" creationId="{CFC7B1EF-D751-4A86-B2A8-689E47E5C1AF}"/>
          </ac:spMkLst>
        </pc:spChg>
        <pc:spChg chg="add">
          <ac:chgData name="Lisa Montoya" userId="8d140da9-2c99-4c3a-bfdc-76bfeb228592" providerId="ADAL" clId="{004D50C9-2DCC-46C3-9D52-254102C10990}" dt="2021-01-06T01:58:48.917" v="157" actId="26606"/>
          <ac:spMkLst>
            <pc:docMk/>
            <pc:sldMk cId="52437980" sldId="296"/>
            <ac:spMk id="34" creationId="{0CABCAE3-64FC-4149-819F-2C1812824154}"/>
          </ac:spMkLst>
        </pc:spChg>
        <pc:spChg chg="add">
          <ac:chgData name="Lisa Montoya" userId="8d140da9-2c99-4c3a-bfdc-76bfeb228592" providerId="ADAL" clId="{004D50C9-2DCC-46C3-9D52-254102C10990}" dt="2021-01-06T01:58:48.917" v="157" actId="26606"/>
          <ac:spMkLst>
            <pc:docMk/>
            <pc:sldMk cId="52437980" sldId="296"/>
            <ac:spMk id="38" creationId="{FDBF6CE8-4E59-435B-827F-B38C9498662A}"/>
          </ac:spMkLst>
        </pc:spChg>
        <pc:spChg chg="add">
          <ac:chgData name="Lisa Montoya" userId="8d140da9-2c99-4c3a-bfdc-76bfeb228592" providerId="ADAL" clId="{004D50C9-2DCC-46C3-9D52-254102C10990}" dt="2021-01-06T01:58:48.917" v="157" actId="26606"/>
          <ac:spMkLst>
            <pc:docMk/>
            <pc:sldMk cId="52437980" sldId="296"/>
            <ac:spMk id="39" creationId="{7A2197D4-6913-4F69-AC8B-0ADF7C981CBD}"/>
          </ac:spMkLst>
        </pc:spChg>
        <pc:spChg chg="add">
          <ac:chgData name="Lisa Montoya" userId="8d140da9-2c99-4c3a-bfdc-76bfeb228592" providerId="ADAL" clId="{004D50C9-2DCC-46C3-9D52-254102C10990}" dt="2021-01-06T01:58:48.917" v="157" actId="26606"/>
          <ac:spMkLst>
            <pc:docMk/>
            <pc:sldMk cId="52437980" sldId="296"/>
            <ac:spMk id="43" creationId="{C767C2ED-63AC-4AA2-A700-6CE04FADAB57}"/>
          </ac:spMkLst>
        </pc:spChg>
        <pc:grpChg chg="add del">
          <ac:chgData name="Lisa Montoya" userId="8d140da9-2c99-4c3a-bfdc-76bfeb228592" providerId="ADAL" clId="{004D50C9-2DCC-46C3-9D52-254102C10990}" dt="2021-01-06T01:58:48.881" v="156" actId="26606"/>
          <ac:grpSpMkLst>
            <pc:docMk/>
            <pc:sldMk cId="52437980" sldId="296"/>
            <ac:grpSpMk id="22" creationId="{2DEB0789-A9B0-403A-A5C2-10EDAE179A0D}"/>
          </ac:grpSpMkLst>
        </pc:grpChg>
        <pc:grpChg chg="add">
          <ac:chgData name="Lisa Montoya" userId="8d140da9-2c99-4c3a-bfdc-76bfeb228592" providerId="ADAL" clId="{004D50C9-2DCC-46C3-9D52-254102C10990}" dt="2021-01-06T01:58:48.917" v="157" actId="26606"/>
          <ac:grpSpMkLst>
            <pc:docMk/>
            <pc:sldMk cId="52437980" sldId="296"/>
            <ac:grpSpMk id="40" creationId="{11F19DEF-1DB3-4F6F-A1EE-3FEBD79E2B18}"/>
          </ac:grpSpMkLst>
        </pc:grpChg>
        <pc:picChg chg="del">
          <ac:chgData name="Lisa Montoya" userId="8d140da9-2c99-4c3a-bfdc-76bfeb228592" providerId="ADAL" clId="{004D50C9-2DCC-46C3-9D52-254102C10990}" dt="2021-01-06T01:57:52.975" v="124" actId="478"/>
          <ac:picMkLst>
            <pc:docMk/>
            <pc:sldMk cId="52437980" sldId="296"/>
            <ac:picMk id="2" creationId="{9B6F046F-C78C-494B-9D5A-99CE25F00BB9}"/>
          </ac:picMkLst>
        </pc:picChg>
        <pc:picChg chg="del">
          <ac:chgData name="Lisa Montoya" userId="8d140da9-2c99-4c3a-bfdc-76bfeb228592" providerId="ADAL" clId="{004D50C9-2DCC-46C3-9D52-254102C10990}" dt="2021-01-06T01:23:15.023" v="0" actId="478"/>
          <ac:picMkLst>
            <pc:docMk/>
            <pc:sldMk cId="52437980" sldId="296"/>
            <ac:picMk id="3" creationId="{EFBE61DA-42B3-4862-9B35-58268754F500}"/>
          </ac:picMkLst>
        </pc:picChg>
        <pc:picChg chg="add mod ord">
          <ac:chgData name="Lisa Montoya" userId="8d140da9-2c99-4c3a-bfdc-76bfeb228592" providerId="ADAL" clId="{004D50C9-2DCC-46C3-9D52-254102C10990}" dt="2021-01-06T01:58:58.842" v="159" actId="1076"/>
          <ac:picMkLst>
            <pc:docMk/>
            <pc:sldMk cId="52437980" sldId="296"/>
            <ac:picMk id="4" creationId="{5E103DD0-EF23-4DD0-9197-F7A943A05306}"/>
          </ac:picMkLst>
        </pc:picChg>
        <pc:picChg chg="add del">
          <ac:chgData name="Lisa Montoya" userId="8d140da9-2c99-4c3a-bfdc-76bfeb228592" providerId="ADAL" clId="{004D50C9-2DCC-46C3-9D52-254102C10990}" dt="2021-01-06T01:58:48.881" v="156" actId="26606"/>
          <ac:picMkLst>
            <pc:docMk/>
            <pc:sldMk cId="52437980" sldId="296"/>
            <ac:picMk id="12" creationId="{012FDCFE-9AD2-4D8A-8CBF-B3AA37EBF6DD}"/>
          </ac:picMkLst>
        </pc:picChg>
        <pc:picChg chg="add del">
          <ac:chgData name="Lisa Montoya" userId="8d140da9-2c99-4c3a-bfdc-76bfeb228592" providerId="ADAL" clId="{004D50C9-2DCC-46C3-9D52-254102C10990}" dt="2021-01-06T01:58:48.881" v="156" actId="26606"/>
          <ac:picMkLst>
            <pc:docMk/>
            <pc:sldMk cId="52437980" sldId="296"/>
            <ac:picMk id="30" creationId="{0230B863-E149-4436-9966-083284D14693}"/>
          </ac:picMkLst>
        </pc:picChg>
        <pc:picChg chg="add">
          <ac:chgData name="Lisa Montoya" userId="8d140da9-2c99-4c3a-bfdc-76bfeb228592" providerId="ADAL" clId="{004D50C9-2DCC-46C3-9D52-254102C10990}" dt="2021-01-06T01:58:48.917" v="157" actId="26606"/>
          <ac:picMkLst>
            <pc:docMk/>
            <pc:sldMk cId="52437980" sldId="296"/>
            <ac:picMk id="35" creationId="{012FDCFE-9AD2-4D8A-8CBF-B3AA37EBF6DD}"/>
          </ac:picMkLst>
        </pc:picChg>
        <pc:picChg chg="add">
          <ac:chgData name="Lisa Montoya" userId="8d140da9-2c99-4c3a-bfdc-76bfeb228592" providerId="ADAL" clId="{004D50C9-2DCC-46C3-9D52-254102C10990}" dt="2021-01-06T01:58:48.917" v="157" actId="26606"/>
          <ac:picMkLst>
            <pc:docMk/>
            <pc:sldMk cId="52437980" sldId="296"/>
            <ac:picMk id="45" creationId="{B3B8775D-5536-4223-A232-05E77A864431}"/>
          </ac:picMkLst>
        </pc:picChg>
        <pc:cxnChg chg="add del">
          <ac:chgData name="Lisa Montoya" userId="8d140da9-2c99-4c3a-bfdc-76bfeb228592" providerId="ADAL" clId="{004D50C9-2DCC-46C3-9D52-254102C10990}" dt="2021-01-06T01:58:48.881" v="156" actId="26606"/>
          <ac:cxnSpMkLst>
            <pc:docMk/>
            <pc:sldMk cId="52437980" sldId="296"/>
            <ac:cxnSpMk id="14" creationId="{FBD463FC-4CA8-4FF4-85A3-AF9F4B98D210}"/>
          </ac:cxnSpMkLst>
        </pc:cxnChg>
        <pc:cxnChg chg="add del">
          <ac:chgData name="Lisa Montoya" userId="8d140da9-2c99-4c3a-bfdc-76bfeb228592" providerId="ADAL" clId="{004D50C9-2DCC-46C3-9D52-254102C10990}" dt="2021-01-06T01:58:48.881" v="156" actId="26606"/>
          <ac:cxnSpMkLst>
            <pc:docMk/>
            <pc:sldMk cId="52437980" sldId="296"/>
            <ac:cxnSpMk id="16" creationId="{BECF35C3-8B44-4F4B-BD25-4C01823DB22A}"/>
          </ac:cxnSpMkLst>
        </pc:cxnChg>
        <pc:cxnChg chg="add del">
          <ac:chgData name="Lisa Montoya" userId="8d140da9-2c99-4c3a-bfdc-76bfeb228592" providerId="ADAL" clId="{004D50C9-2DCC-46C3-9D52-254102C10990}" dt="2021-01-06T01:58:48.881" v="156" actId="26606"/>
          <ac:cxnSpMkLst>
            <pc:docMk/>
            <pc:sldMk cId="52437980" sldId="296"/>
            <ac:cxnSpMk id="28" creationId="{13CE0BDB-6EF4-4788-A9EA-9F9AEE879851}"/>
          </ac:cxnSpMkLst>
        </pc:cxnChg>
        <pc:cxnChg chg="add del">
          <ac:chgData name="Lisa Montoya" userId="8d140da9-2c99-4c3a-bfdc-76bfeb228592" providerId="ADAL" clId="{004D50C9-2DCC-46C3-9D52-254102C10990}" dt="2021-01-06T01:58:48.881" v="156" actId="26606"/>
          <ac:cxnSpMkLst>
            <pc:docMk/>
            <pc:sldMk cId="52437980" sldId="296"/>
            <ac:cxnSpMk id="32" creationId="{DA9C3450-A86E-4F61-A209-464E80F5B849}"/>
          </ac:cxnSpMkLst>
        </pc:cxnChg>
        <pc:cxnChg chg="add">
          <ac:chgData name="Lisa Montoya" userId="8d140da9-2c99-4c3a-bfdc-76bfeb228592" providerId="ADAL" clId="{004D50C9-2DCC-46C3-9D52-254102C10990}" dt="2021-01-06T01:58:48.917" v="157" actId="26606"/>
          <ac:cxnSpMkLst>
            <pc:docMk/>
            <pc:sldMk cId="52437980" sldId="296"/>
            <ac:cxnSpMk id="36" creationId="{FBD463FC-4CA8-4FF4-85A3-AF9F4B98D210}"/>
          </ac:cxnSpMkLst>
        </pc:cxnChg>
        <pc:cxnChg chg="add">
          <ac:chgData name="Lisa Montoya" userId="8d140da9-2c99-4c3a-bfdc-76bfeb228592" providerId="ADAL" clId="{004D50C9-2DCC-46C3-9D52-254102C10990}" dt="2021-01-06T01:58:48.917" v="157" actId="26606"/>
          <ac:cxnSpMkLst>
            <pc:docMk/>
            <pc:sldMk cId="52437980" sldId="296"/>
            <ac:cxnSpMk id="37" creationId="{BECF35C3-8B44-4F4B-BD25-4C01823DB22A}"/>
          </ac:cxnSpMkLst>
        </pc:cxnChg>
        <pc:cxnChg chg="add">
          <ac:chgData name="Lisa Montoya" userId="8d140da9-2c99-4c3a-bfdc-76bfeb228592" providerId="ADAL" clId="{004D50C9-2DCC-46C3-9D52-254102C10990}" dt="2021-01-06T01:58:48.917" v="157" actId="26606"/>
          <ac:cxnSpMkLst>
            <pc:docMk/>
            <pc:sldMk cId="52437980" sldId="296"/>
            <ac:cxnSpMk id="44" creationId="{7FED6805-E3CB-443B-A77F-765ACF2076C1}"/>
          </ac:cxnSpMkLst>
        </pc:cxnChg>
        <pc:cxnChg chg="add">
          <ac:chgData name="Lisa Montoya" userId="8d140da9-2c99-4c3a-bfdc-76bfeb228592" providerId="ADAL" clId="{004D50C9-2DCC-46C3-9D52-254102C10990}" dt="2021-01-06T01:58:48.917" v="157" actId="26606"/>
          <ac:cxnSpMkLst>
            <pc:docMk/>
            <pc:sldMk cId="52437980" sldId="296"/>
            <ac:cxnSpMk id="46" creationId="{D3969087-04E1-4361-8348-2CC71F3327DF}"/>
          </ac:cxnSpMkLst>
        </pc:cxnChg>
      </pc:sldChg>
      <pc:sldChg chg="addSp delSp modSp mod modAnim">
        <pc:chgData name="Lisa Montoya" userId="8d140da9-2c99-4c3a-bfdc-76bfeb228592" providerId="ADAL" clId="{004D50C9-2DCC-46C3-9D52-254102C10990}" dt="2021-01-06T02:04:05.410" v="182" actId="1076"/>
        <pc:sldMkLst>
          <pc:docMk/>
          <pc:sldMk cId="2310177955" sldId="300"/>
        </pc:sldMkLst>
        <pc:spChg chg="mod">
          <ac:chgData name="Lisa Montoya" userId="8d140da9-2c99-4c3a-bfdc-76bfeb228592" providerId="ADAL" clId="{004D50C9-2DCC-46C3-9D52-254102C10990}" dt="2021-01-06T01:56:35.632" v="118" actId="122"/>
          <ac:spMkLst>
            <pc:docMk/>
            <pc:sldMk cId="2310177955" sldId="300"/>
            <ac:spMk id="2" creationId="{D7452990-34FE-41E9-9C40-9982A7A9E366}"/>
          </ac:spMkLst>
        </pc:spChg>
        <pc:spChg chg="add del">
          <ac:chgData name="Lisa Montoya" userId="8d140da9-2c99-4c3a-bfdc-76bfeb228592" providerId="ADAL" clId="{004D50C9-2DCC-46C3-9D52-254102C10990}" dt="2021-01-06T01:56:03.535" v="114" actId="26606"/>
          <ac:spMkLst>
            <pc:docMk/>
            <pc:sldMk cId="2310177955" sldId="300"/>
            <ac:spMk id="41" creationId="{EEA869E1-F851-4A52-92F5-77E592B76A5B}"/>
          </ac:spMkLst>
        </pc:spChg>
        <pc:spChg chg="add del">
          <ac:chgData name="Lisa Montoya" userId="8d140da9-2c99-4c3a-bfdc-76bfeb228592" providerId="ADAL" clId="{004D50C9-2DCC-46C3-9D52-254102C10990}" dt="2021-01-06T01:56:03.535" v="114" actId="26606"/>
          <ac:spMkLst>
            <pc:docMk/>
            <pc:sldMk cId="2310177955" sldId="300"/>
            <ac:spMk id="45" creationId="{0EF77632-1A0C-4B9F-829B-226E68A78E9F}"/>
          </ac:spMkLst>
        </pc:spChg>
        <pc:spChg chg="add del">
          <ac:chgData name="Lisa Montoya" userId="8d140da9-2c99-4c3a-bfdc-76bfeb228592" providerId="ADAL" clId="{004D50C9-2DCC-46C3-9D52-254102C10990}" dt="2021-01-06T01:56:03.535" v="114" actId="26606"/>
          <ac:spMkLst>
            <pc:docMk/>
            <pc:sldMk cId="2310177955" sldId="300"/>
            <ac:spMk id="46" creationId="{F3DCFC27-6BCE-42B6-8372-070EA07685D7}"/>
          </ac:spMkLst>
        </pc:spChg>
        <pc:spChg chg="add del">
          <ac:chgData name="Lisa Montoya" userId="8d140da9-2c99-4c3a-bfdc-76bfeb228592" providerId="ADAL" clId="{004D50C9-2DCC-46C3-9D52-254102C10990}" dt="2021-01-06T01:55:16.108" v="98" actId="26606"/>
          <ac:spMkLst>
            <pc:docMk/>
            <pc:sldMk cId="2310177955" sldId="300"/>
            <ac:spMk id="54" creationId="{84C75E2B-CACA-478C-B26B-182AF87A18E3}"/>
          </ac:spMkLst>
        </pc:spChg>
        <pc:spChg chg="add del">
          <ac:chgData name="Lisa Montoya" userId="8d140da9-2c99-4c3a-bfdc-76bfeb228592" providerId="ADAL" clId="{004D50C9-2DCC-46C3-9D52-254102C10990}" dt="2021-01-06T01:55:16.108" v="98" actId="26606"/>
          <ac:spMkLst>
            <pc:docMk/>
            <pc:sldMk cId="2310177955" sldId="300"/>
            <ac:spMk id="62" creationId="{61CF6DCB-DE40-4C22-BCF4-DA3318800C6C}"/>
          </ac:spMkLst>
        </pc:spChg>
        <pc:spChg chg="add del">
          <ac:chgData name="Lisa Montoya" userId="8d140da9-2c99-4c3a-bfdc-76bfeb228592" providerId="ADAL" clId="{004D50C9-2DCC-46C3-9D52-254102C10990}" dt="2021-01-06T01:55:16.108" v="98" actId="26606"/>
          <ac:spMkLst>
            <pc:docMk/>
            <pc:sldMk cId="2310177955" sldId="300"/>
            <ac:spMk id="64" creationId="{D6B9D57D-717A-4EFC-9EF7-A13A03EEEB4C}"/>
          </ac:spMkLst>
        </pc:spChg>
        <pc:spChg chg="add del">
          <ac:chgData name="Lisa Montoya" userId="8d140da9-2c99-4c3a-bfdc-76bfeb228592" providerId="ADAL" clId="{004D50C9-2DCC-46C3-9D52-254102C10990}" dt="2021-01-06T01:55:18.123" v="100" actId="26606"/>
          <ac:spMkLst>
            <pc:docMk/>
            <pc:sldMk cId="2310177955" sldId="300"/>
            <ac:spMk id="77" creationId="{0CABCAE3-64FC-4149-819F-2C1812824154}"/>
          </ac:spMkLst>
        </pc:spChg>
        <pc:spChg chg="add del">
          <ac:chgData name="Lisa Montoya" userId="8d140da9-2c99-4c3a-bfdc-76bfeb228592" providerId="ADAL" clId="{004D50C9-2DCC-46C3-9D52-254102C10990}" dt="2021-01-06T01:55:18.123" v="100" actId="26606"/>
          <ac:spMkLst>
            <pc:docMk/>
            <pc:sldMk cId="2310177955" sldId="300"/>
            <ac:spMk id="81" creationId="{0B2802DF-8B53-4E79-95CC-E0EB0CEBB749}"/>
          </ac:spMkLst>
        </pc:spChg>
        <pc:spChg chg="add del">
          <ac:chgData name="Lisa Montoya" userId="8d140da9-2c99-4c3a-bfdc-76bfeb228592" providerId="ADAL" clId="{004D50C9-2DCC-46C3-9D52-254102C10990}" dt="2021-01-06T01:55:18.123" v="100" actId="26606"/>
          <ac:spMkLst>
            <pc:docMk/>
            <pc:sldMk cId="2310177955" sldId="300"/>
            <ac:spMk id="82" creationId="{1FE70F0B-6649-4094-9B4C-EFB37C6A3C88}"/>
          </ac:spMkLst>
        </pc:spChg>
        <pc:spChg chg="add del">
          <ac:chgData name="Lisa Montoya" userId="8d140da9-2c99-4c3a-bfdc-76bfeb228592" providerId="ADAL" clId="{004D50C9-2DCC-46C3-9D52-254102C10990}" dt="2021-01-06T01:55:18.123" v="100" actId="26606"/>
          <ac:spMkLst>
            <pc:docMk/>
            <pc:sldMk cId="2310177955" sldId="300"/>
            <ac:spMk id="86" creationId="{CFC7B1EF-D751-4A86-B2A8-689E47E5C1AF}"/>
          </ac:spMkLst>
        </pc:spChg>
        <pc:spChg chg="add del">
          <ac:chgData name="Lisa Montoya" userId="8d140da9-2c99-4c3a-bfdc-76bfeb228592" providerId="ADAL" clId="{004D50C9-2DCC-46C3-9D52-254102C10990}" dt="2021-01-06T01:55:21.533" v="102" actId="26606"/>
          <ac:spMkLst>
            <pc:docMk/>
            <pc:sldMk cId="2310177955" sldId="300"/>
            <ac:spMk id="90" creationId="{0CABCAE3-64FC-4149-819F-2C1812824154}"/>
          </ac:spMkLst>
        </pc:spChg>
        <pc:spChg chg="add del">
          <ac:chgData name="Lisa Montoya" userId="8d140da9-2c99-4c3a-bfdc-76bfeb228592" providerId="ADAL" clId="{004D50C9-2DCC-46C3-9D52-254102C10990}" dt="2021-01-06T01:55:21.533" v="102" actId="26606"/>
          <ac:spMkLst>
            <pc:docMk/>
            <pc:sldMk cId="2310177955" sldId="300"/>
            <ac:spMk id="94" creationId="{FDBF6CE8-4E59-435B-827F-B38C9498662A}"/>
          </ac:spMkLst>
        </pc:spChg>
        <pc:spChg chg="add del">
          <ac:chgData name="Lisa Montoya" userId="8d140da9-2c99-4c3a-bfdc-76bfeb228592" providerId="ADAL" clId="{004D50C9-2DCC-46C3-9D52-254102C10990}" dt="2021-01-06T01:55:21.533" v="102" actId="26606"/>
          <ac:spMkLst>
            <pc:docMk/>
            <pc:sldMk cId="2310177955" sldId="300"/>
            <ac:spMk id="95" creationId="{7A2197D4-6913-4F69-AC8B-0ADF7C981CBD}"/>
          </ac:spMkLst>
        </pc:spChg>
        <pc:spChg chg="add del">
          <ac:chgData name="Lisa Montoya" userId="8d140da9-2c99-4c3a-bfdc-76bfeb228592" providerId="ADAL" clId="{004D50C9-2DCC-46C3-9D52-254102C10990}" dt="2021-01-06T01:55:21.533" v="102" actId="26606"/>
          <ac:spMkLst>
            <pc:docMk/>
            <pc:sldMk cId="2310177955" sldId="300"/>
            <ac:spMk id="97" creationId="{C767C2ED-63AC-4AA2-A700-6CE04FADAB57}"/>
          </ac:spMkLst>
        </pc:spChg>
        <pc:spChg chg="add del">
          <ac:chgData name="Lisa Montoya" userId="8d140da9-2c99-4c3a-bfdc-76bfeb228592" providerId="ADAL" clId="{004D50C9-2DCC-46C3-9D52-254102C10990}" dt="2021-01-06T01:56:03.535" v="114" actId="26606"/>
          <ac:spMkLst>
            <pc:docMk/>
            <pc:sldMk cId="2310177955" sldId="300"/>
            <ac:spMk id="102" creationId="{0CABCAE3-64FC-4149-819F-2C1812824154}"/>
          </ac:spMkLst>
        </pc:spChg>
        <pc:spChg chg="add del">
          <ac:chgData name="Lisa Montoya" userId="8d140da9-2c99-4c3a-bfdc-76bfeb228592" providerId="ADAL" clId="{004D50C9-2DCC-46C3-9D52-254102C10990}" dt="2021-01-06T01:56:03.535" v="114" actId="26606"/>
          <ac:spMkLst>
            <pc:docMk/>
            <pc:sldMk cId="2310177955" sldId="300"/>
            <ac:spMk id="106" creationId="{0B2802DF-8B53-4E79-95CC-E0EB0CEBB749}"/>
          </ac:spMkLst>
        </pc:spChg>
        <pc:spChg chg="add del">
          <ac:chgData name="Lisa Montoya" userId="8d140da9-2c99-4c3a-bfdc-76bfeb228592" providerId="ADAL" clId="{004D50C9-2DCC-46C3-9D52-254102C10990}" dt="2021-01-06T01:56:03.535" v="114" actId="26606"/>
          <ac:spMkLst>
            <pc:docMk/>
            <pc:sldMk cId="2310177955" sldId="300"/>
            <ac:spMk id="107" creationId="{1FE70F0B-6649-4094-9B4C-EFB37C6A3C88}"/>
          </ac:spMkLst>
        </pc:spChg>
        <pc:spChg chg="add del">
          <ac:chgData name="Lisa Montoya" userId="8d140da9-2c99-4c3a-bfdc-76bfeb228592" providerId="ADAL" clId="{004D50C9-2DCC-46C3-9D52-254102C10990}" dt="2021-01-06T01:56:03.535" v="114" actId="26606"/>
          <ac:spMkLst>
            <pc:docMk/>
            <pc:sldMk cId="2310177955" sldId="300"/>
            <ac:spMk id="111" creationId="{CFC7B1EF-D751-4A86-B2A8-689E47E5C1AF}"/>
          </ac:spMkLst>
        </pc:spChg>
        <pc:grpChg chg="add del">
          <ac:chgData name="Lisa Montoya" userId="8d140da9-2c99-4c3a-bfdc-76bfeb228592" providerId="ADAL" clId="{004D50C9-2DCC-46C3-9D52-254102C10990}" dt="2021-01-06T01:55:16.108" v="98" actId="26606"/>
          <ac:grpSpMkLst>
            <pc:docMk/>
            <pc:sldMk cId="2310177955" sldId="300"/>
            <ac:grpSpMk id="66" creationId="{8FB9F2FC-8F4A-4BD6-9347-632C2C55BCAC}"/>
          </ac:grpSpMkLst>
        </pc:grpChg>
        <pc:grpChg chg="add del">
          <ac:chgData name="Lisa Montoya" userId="8d140da9-2c99-4c3a-bfdc-76bfeb228592" providerId="ADAL" clId="{004D50C9-2DCC-46C3-9D52-254102C10990}" dt="2021-01-06T01:55:18.123" v="100" actId="26606"/>
          <ac:grpSpMkLst>
            <pc:docMk/>
            <pc:sldMk cId="2310177955" sldId="300"/>
            <ac:grpSpMk id="83" creationId="{2DEB0789-A9B0-403A-A5C2-10EDAE179A0D}"/>
          </ac:grpSpMkLst>
        </pc:grpChg>
        <pc:grpChg chg="add del">
          <ac:chgData name="Lisa Montoya" userId="8d140da9-2c99-4c3a-bfdc-76bfeb228592" providerId="ADAL" clId="{004D50C9-2DCC-46C3-9D52-254102C10990}" dt="2021-01-06T01:55:21.533" v="102" actId="26606"/>
          <ac:grpSpMkLst>
            <pc:docMk/>
            <pc:sldMk cId="2310177955" sldId="300"/>
            <ac:grpSpMk id="96" creationId="{11F19DEF-1DB3-4F6F-A1EE-3FEBD79E2B18}"/>
          </ac:grpSpMkLst>
        </pc:grpChg>
        <pc:grpChg chg="add del">
          <ac:chgData name="Lisa Montoya" userId="8d140da9-2c99-4c3a-bfdc-76bfeb228592" providerId="ADAL" clId="{004D50C9-2DCC-46C3-9D52-254102C10990}" dt="2021-01-06T01:56:03.535" v="114" actId="26606"/>
          <ac:grpSpMkLst>
            <pc:docMk/>
            <pc:sldMk cId="2310177955" sldId="300"/>
            <ac:grpSpMk id="108" creationId="{2DEB0789-A9B0-403A-A5C2-10EDAE179A0D}"/>
          </ac:grpSpMkLst>
        </pc:grpChg>
        <pc:picChg chg="add mod">
          <ac:chgData name="Lisa Montoya" userId="8d140da9-2c99-4c3a-bfdc-76bfeb228592" providerId="ADAL" clId="{004D50C9-2DCC-46C3-9D52-254102C10990}" dt="2021-01-06T02:04:05.410" v="182" actId="1076"/>
          <ac:picMkLst>
            <pc:docMk/>
            <pc:sldMk cId="2310177955" sldId="300"/>
            <ac:picMk id="3" creationId="{817AC3D3-A700-4323-A50B-B97237DEF9F2}"/>
          </ac:picMkLst>
        </pc:picChg>
        <pc:picChg chg="del mod">
          <ac:chgData name="Lisa Montoya" userId="8d140da9-2c99-4c3a-bfdc-76bfeb228592" providerId="ADAL" clId="{004D50C9-2DCC-46C3-9D52-254102C10990}" dt="2021-01-06T01:54:55.070" v="94" actId="478"/>
          <ac:picMkLst>
            <pc:docMk/>
            <pc:sldMk cId="2310177955" sldId="300"/>
            <ac:picMk id="4" creationId="{47478310-C042-4EB8-A8FD-2E752271CE97}"/>
          </ac:picMkLst>
        </pc:picChg>
        <pc:picChg chg="del mod">
          <ac:chgData name="Lisa Montoya" userId="8d140da9-2c99-4c3a-bfdc-76bfeb228592" providerId="ADAL" clId="{004D50C9-2DCC-46C3-9D52-254102C10990}" dt="2021-01-06T01:54:49.892" v="93" actId="478"/>
          <ac:picMkLst>
            <pc:docMk/>
            <pc:sldMk cId="2310177955" sldId="300"/>
            <ac:picMk id="6" creationId="{0279F37D-73E7-434D-8C09-55E4FB58CA15}"/>
          </ac:picMkLst>
        </pc:picChg>
        <pc:picChg chg="add del">
          <ac:chgData name="Lisa Montoya" userId="8d140da9-2c99-4c3a-bfdc-76bfeb228592" providerId="ADAL" clId="{004D50C9-2DCC-46C3-9D52-254102C10990}" dt="2021-01-06T01:56:03.535" v="114" actId="26606"/>
          <ac:picMkLst>
            <pc:docMk/>
            <pc:sldMk cId="2310177955" sldId="300"/>
            <ac:picMk id="42" creationId="{B083AD55-8296-44BD-8E14-DD2DDBC351B0}"/>
          </ac:picMkLst>
        </pc:picChg>
        <pc:picChg chg="add del">
          <ac:chgData name="Lisa Montoya" userId="8d140da9-2c99-4c3a-bfdc-76bfeb228592" providerId="ADAL" clId="{004D50C9-2DCC-46C3-9D52-254102C10990}" dt="2021-01-06T01:56:03.535" v="114" actId="26606"/>
          <ac:picMkLst>
            <pc:docMk/>
            <pc:sldMk cId="2310177955" sldId="300"/>
            <ac:picMk id="48" creationId="{F82046CE-87C5-4670-A404-6AB453F5A928}"/>
          </ac:picMkLst>
        </pc:picChg>
        <pc:picChg chg="add del">
          <ac:chgData name="Lisa Montoya" userId="8d140da9-2c99-4c3a-bfdc-76bfeb228592" providerId="ADAL" clId="{004D50C9-2DCC-46C3-9D52-254102C10990}" dt="2021-01-06T01:55:16.108" v="98" actId="26606"/>
          <ac:picMkLst>
            <pc:docMk/>
            <pc:sldMk cId="2310177955" sldId="300"/>
            <ac:picMk id="56" creationId="{50FF2874-547C-4D14-9E18-28B19002FB8C}"/>
          </ac:picMkLst>
        </pc:picChg>
        <pc:picChg chg="add del">
          <ac:chgData name="Lisa Montoya" userId="8d140da9-2c99-4c3a-bfdc-76bfeb228592" providerId="ADAL" clId="{004D50C9-2DCC-46C3-9D52-254102C10990}" dt="2021-01-06T01:55:16.108" v="98" actId="26606"/>
          <ac:picMkLst>
            <pc:docMk/>
            <pc:sldMk cId="2310177955" sldId="300"/>
            <ac:picMk id="72" creationId="{2031B6B7-F683-470C-919D-A81E7025288F}"/>
          </ac:picMkLst>
        </pc:picChg>
        <pc:picChg chg="add del">
          <ac:chgData name="Lisa Montoya" userId="8d140da9-2c99-4c3a-bfdc-76bfeb228592" providerId="ADAL" clId="{004D50C9-2DCC-46C3-9D52-254102C10990}" dt="2021-01-06T01:55:18.123" v="100" actId="26606"/>
          <ac:picMkLst>
            <pc:docMk/>
            <pc:sldMk cId="2310177955" sldId="300"/>
            <ac:picMk id="78" creationId="{012FDCFE-9AD2-4D8A-8CBF-B3AA37EBF6DD}"/>
          </ac:picMkLst>
        </pc:picChg>
        <pc:picChg chg="add del">
          <ac:chgData name="Lisa Montoya" userId="8d140da9-2c99-4c3a-bfdc-76bfeb228592" providerId="ADAL" clId="{004D50C9-2DCC-46C3-9D52-254102C10990}" dt="2021-01-06T01:55:18.123" v="100" actId="26606"/>
          <ac:picMkLst>
            <pc:docMk/>
            <pc:sldMk cId="2310177955" sldId="300"/>
            <ac:picMk id="88" creationId="{0230B863-E149-4436-9966-083284D14693}"/>
          </ac:picMkLst>
        </pc:picChg>
        <pc:picChg chg="add del">
          <ac:chgData name="Lisa Montoya" userId="8d140da9-2c99-4c3a-bfdc-76bfeb228592" providerId="ADAL" clId="{004D50C9-2DCC-46C3-9D52-254102C10990}" dt="2021-01-06T01:55:21.533" v="102" actId="26606"/>
          <ac:picMkLst>
            <pc:docMk/>
            <pc:sldMk cId="2310177955" sldId="300"/>
            <ac:picMk id="91" creationId="{012FDCFE-9AD2-4D8A-8CBF-B3AA37EBF6DD}"/>
          </ac:picMkLst>
        </pc:picChg>
        <pc:picChg chg="add del">
          <ac:chgData name="Lisa Montoya" userId="8d140da9-2c99-4c3a-bfdc-76bfeb228592" providerId="ADAL" clId="{004D50C9-2DCC-46C3-9D52-254102C10990}" dt="2021-01-06T01:55:21.533" v="102" actId="26606"/>
          <ac:picMkLst>
            <pc:docMk/>
            <pc:sldMk cId="2310177955" sldId="300"/>
            <ac:picMk id="99" creationId="{B3B8775D-5536-4223-A232-05E77A864431}"/>
          </ac:picMkLst>
        </pc:picChg>
        <pc:picChg chg="add del">
          <ac:chgData name="Lisa Montoya" userId="8d140da9-2c99-4c3a-bfdc-76bfeb228592" providerId="ADAL" clId="{004D50C9-2DCC-46C3-9D52-254102C10990}" dt="2021-01-06T01:56:03.535" v="114" actId="26606"/>
          <ac:picMkLst>
            <pc:docMk/>
            <pc:sldMk cId="2310177955" sldId="300"/>
            <ac:picMk id="103" creationId="{012FDCFE-9AD2-4D8A-8CBF-B3AA37EBF6DD}"/>
          </ac:picMkLst>
        </pc:picChg>
        <pc:picChg chg="add del">
          <ac:chgData name="Lisa Montoya" userId="8d140da9-2c99-4c3a-bfdc-76bfeb228592" providerId="ADAL" clId="{004D50C9-2DCC-46C3-9D52-254102C10990}" dt="2021-01-06T01:56:03.535" v="114" actId="26606"/>
          <ac:picMkLst>
            <pc:docMk/>
            <pc:sldMk cId="2310177955" sldId="300"/>
            <ac:picMk id="113" creationId="{0230B863-E149-4436-9966-083284D14693}"/>
          </ac:picMkLst>
        </pc:picChg>
        <pc:cxnChg chg="add del">
          <ac:chgData name="Lisa Montoya" userId="8d140da9-2c99-4c3a-bfdc-76bfeb228592" providerId="ADAL" clId="{004D50C9-2DCC-46C3-9D52-254102C10990}" dt="2021-01-06T01:56:03.535" v="114" actId="26606"/>
          <ac:cxnSpMkLst>
            <pc:docMk/>
            <pc:sldMk cId="2310177955" sldId="300"/>
            <ac:cxnSpMk id="43" creationId="{2BF46B26-15FC-4C5A-94FA-AE9ED64B5C20}"/>
          </ac:cxnSpMkLst>
        </pc:cxnChg>
        <pc:cxnChg chg="add del">
          <ac:chgData name="Lisa Montoya" userId="8d140da9-2c99-4c3a-bfdc-76bfeb228592" providerId="ADAL" clId="{004D50C9-2DCC-46C3-9D52-254102C10990}" dt="2021-01-06T01:56:03.535" v="114" actId="26606"/>
          <ac:cxnSpMkLst>
            <pc:docMk/>
            <pc:sldMk cId="2310177955" sldId="300"/>
            <ac:cxnSpMk id="44" creationId="{912F6065-5345-44BD-B66E-5487CCD7A9B9}"/>
          </ac:cxnSpMkLst>
        </pc:cxnChg>
        <pc:cxnChg chg="add del">
          <ac:chgData name="Lisa Montoya" userId="8d140da9-2c99-4c3a-bfdc-76bfeb228592" providerId="ADAL" clId="{004D50C9-2DCC-46C3-9D52-254102C10990}" dt="2021-01-06T01:56:03.535" v="114" actId="26606"/>
          <ac:cxnSpMkLst>
            <pc:docMk/>
            <pc:sldMk cId="2310177955" sldId="300"/>
            <ac:cxnSpMk id="47" creationId="{96A4B1E0-284C-4A01-8141-A24D2B8EE093}"/>
          </ac:cxnSpMkLst>
        </pc:cxnChg>
        <pc:cxnChg chg="add del">
          <ac:chgData name="Lisa Montoya" userId="8d140da9-2c99-4c3a-bfdc-76bfeb228592" providerId="ADAL" clId="{004D50C9-2DCC-46C3-9D52-254102C10990}" dt="2021-01-06T01:56:03.535" v="114" actId="26606"/>
          <ac:cxnSpMkLst>
            <pc:docMk/>
            <pc:sldMk cId="2310177955" sldId="300"/>
            <ac:cxnSpMk id="49" creationId="{A224BAD7-5931-4CA6-BB58-0CBCFCFA65A5}"/>
          </ac:cxnSpMkLst>
        </pc:cxnChg>
        <pc:cxnChg chg="add del">
          <ac:chgData name="Lisa Montoya" userId="8d140da9-2c99-4c3a-bfdc-76bfeb228592" providerId="ADAL" clId="{004D50C9-2DCC-46C3-9D52-254102C10990}" dt="2021-01-06T01:55:16.108" v="98" actId="26606"/>
          <ac:cxnSpMkLst>
            <pc:docMk/>
            <pc:sldMk cId="2310177955" sldId="300"/>
            <ac:cxnSpMk id="58" creationId="{36CF827D-A163-47F7-BD87-34EB4FA7D696}"/>
          </ac:cxnSpMkLst>
        </pc:cxnChg>
        <pc:cxnChg chg="add del">
          <ac:chgData name="Lisa Montoya" userId="8d140da9-2c99-4c3a-bfdc-76bfeb228592" providerId="ADAL" clId="{004D50C9-2DCC-46C3-9D52-254102C10990}" dt="2021-01-06T01:55:16.108" v="98" actId="26606"/>
          <ac:cxnSpMkLst>
            <pc:docMk/>
            <pc:sldMk cId="2310177955" sldId="300"/>
            <ac:cxnSpMk id="60" creationId="{D299D9A9-1DA8-433D-A9BC-FB48D93D4217}"/>
          </ac:cxnSpMkLst>
        </pc:cxnChg>
        <pc:cxnChg chg="add del">
          <ac:chgData name="Lisa Montoya" userId="8d140da9-2c99-4c3a-bfdc-76bfeb228592" providerId="ADAL" clId="{004D50C9-2DCC-46C3-9D52-254102C10990}" dt="2021-01-06T01:55:16.108" v="98" actId="26606"/>
          <ac:cxnSpMkLst>
            <pc:docMk/>
            <pc:sldMk cId="2310177955" sldId="300"/>
            <ac:cxnSpMk id="70" creationId="{2BAFEB53-F317-48A7-B447-C910852B526E}"/>
          </ac:cxnSpMkLst>
        </pc:cxnChg>
        <pc:cxnChg chg="add del">
          <ac:chgData name="Lisa Montoya" userId="8d140da9-2c99-4c3a-bfdc-76bfeb228592" providerId="ADAL" clId="{004D50C9-2DCC-46C3-9D52-254102C10990}" dt="2021-01-06T01:55:16.108" v="98" actId="26606"/>
          <ac:cxnSpMkLst>
            <pc:docMk/>
            <pc:sldMk cId="2310177955" sldId="300"/>
            <ac:cxnSpMk id="74" creationId="{A4D60A62-FE5F-4922-B6BA-45A802A08A2E}"/>
          </ac:cxnSpMkLst>
        </pc:cxnChg>
        <pc:cxnChg chg="add del">
          <ac:chgData name="Lisa Montoya" userId="8d140da9-2c99-4c3a-bfdc-76bfeb228592" providerId="ADAL" clId="{004D50C9-2DCC-46C3-9D52-254102C10990}" dt="2021-01-06T01:55:18.123" v="100" actId="26606"/>
          <ac:cxnSpMkLst>
            <pc:docMk/>
            <pc:sldMk cId="2310177955" sldId="300"/>
            <ac:cxnSpMk id="76" creationId="{DA9C3450-A86E-4F61-A209-464E80F5B849}"/>
          </ac:cxnSpMkLst>
        </pc:cxnChg>
        <pc:cxnChg chg="add del">
          <ac:chgData name="Lisa Montoya" userId="8d140da9-2c99-4c3a-bfdc-76bfeb228592" providerId="ADAL" clId="{004D50C9-2DCC-46C3-9D52-254102C10990}" dt="2021-01-06T01:55:18.123" v="100" actId="26606"/>
          <ac:cxnSpMkLst>
            <pc:docMk/>
            <pc:sldMk cId="2310177955" sldId="300"/>
            <ac:cxnSpMk id="79" creationId="{FBD463FC-4CA8-4FF4-85A3-AF9F4B98D210}"/>
          </ac:cxnSpMkLst>
        </pc:cxnChg>
        <pc:cxnChg chg="add del">
          <ac:chgData name="Lisa Montoya" userId="8d140da9-2c99-4c3a-bfdc-76bfeb228592" providerId="ADAL" clId="{004D50C9-2DCC-46C3-9D52-254102C10990}" dt="2021-01-06T01:55:18.123" v="100" actId="26606"/>
          <ac:cxnSpMkLst>
            <pc:docMk/>
            <pc:sldMk cId="2310177955" sldId="300"/>
            <ac:cxnSpMk id="80" creationId="{BECF35C3-8B44-4F4B-BD25-4C01823DB22A}"/>
          </ac:cxnSpMkLst>
        </pc:cxnChg>
        <pc:cxnChg chg="add del">
          <ac:chgData name="Lisa Montoya" userId="8d140da9-2c99-4c3a-bfdc-76bfeb228592" providerId="ADAL" clId="{004D50C9-2DCC-46C3-9D52-254102C10990}" dt="2021-01-06T01:55:18.123" v="100" actId="26606"/>
          <ac:cxnSpMkLst>
            <pc:docMk/>
            <pc:sldMk cId="2310177955" sldId="300"/>
            <ac:cxnSpMk id="87" creationId="{13CE0BDB-6EF4-4788-A9EA-9F9AEE879851}"/>
          </ac:cxnSpMkLst>
        </pc:cxnChg>
        <pc:cxnChg chg="add del">
          <ac:chgData name="Lisa Montoya" userId="8d140da9-2c99-4c3a-bfdc-76bfeb228592" providerId="ADAL" clId="{004D50C9-2DCC-46C3-9D52-254102C10990}" dt="2021-01-06T01:55:21.533" v="102" actId="26606"/>
          <ac:cxnSpMkLst>
            <pc:docMk/>
            <pc:sldMk cId="2310177955" sldId="300"/>
            <ac:cxnSpMk id="92" creationId="{FBD463FC-4CA8-4FF4-85A3-AF9F4B98D210}"/>
          </ac:cxnSpMkLst>
        </pc:cxnChg>
        <pc:cxnChg chg="add del">
          <ac:chgData name="Lisa Montoya" userId="8d140da9-2c99-4c3a-bfdc-76bfeb228592" providerId="ADAL" clId="{004D50C9-2DCC-46C3-9D52-254102C10990}" dt="2021-01-06T01:55:21.533" v="102" actId="26606"/>
          <ac:cxnSpMkLst>
            <pc:docMk/>
            <pc:sldMk cId="2310177955" sldId="300"/>
            <ac:cxnSpMk id="93" creationId="{BECF35C3-8B44-4F4B-BD25-4C01823DB22A}"/>
          </ac:cxnSpMkLst>
        </pc:cxnChg>
        <pc:cxnChg chg="add del">
          <ac:chgData name="Lisa Montoya" userId="8d140da9-2c99-4c3a-bfdc-76bfeb228592" providerId="ADAL" clId="{004D50C9-2DCC-46C3-9D52-254102C10990}" dt="2021-01-06T01:55:21.533" v="102" actId="26606"/>
          <ac:cxnSpMkLst>
            <pc:docMk/>
            <pc:sldMk cId="2310177955" sldId="300"/>
            <ac:cxnSpMk id="98" creationId="{7FED6805-E3CB-443B-A77F-765ACF2076C1}"/>
          </ac:cxnSpMkLst>
        </pc:cxnChg>
        <pc:cxnChg chg="add del">
          <ac:chgData name="Lisa Montoya" userId="8d140da9-2c99-4c3a-bfdc-76bfeb228592" providerId="ADAL" clId="{004D50C9-2DCC-46C3-9D52-254102C10990}" dt="2021-01-06T01:55:21.533" v="102" actId="26606"/>
          <ac:cxnSpMkLst>
            <pc:docMk/>
            <pc:sldMk cId="2310177955" sldId="300"/>
            <ac:cxnSpMk id="100" creationId="{D3969087-04E1-4361-8348-2CC71F3327DF}"/>
          </ac:cxnSpMkLst>
        </pc:cxnChg>
        <pc:cxnChg chg="add del">
          <ac:chgData name="Lisa Montoya" userId="8d140da9-2c99-4c3a-bfdc-76bfeb228592" providerId="ADAL" clId="{004D50C9-2DCC-46C3-9D52-254102C10990}" dt="2021-01-06T01:56:03.535" v="114" actId="26606"/>
          <ac:cxnSpMkLst>
            <pc:docMk/>
            <pc:sldMk cId="2310177955" sldId="300"/>
            <ac:cxnSpMk id="104" creationId="{FBD463FC-4CA8-4FF4-85A3-AF9F4B98D210}"/>
          </ac:cxnSpMkLst>
        </pc:cxnChg>
        <pc:cxnChg chg="add del">
          <ac:chgData name="Lisa Montoya" userId="8d140da9-2c99-4c3a-bfdc-76bfeb228592" providerId="ADAL" clId="{004D50C9-2DCC-46C3-9D52-254102C10990}" dt="2021-01-06T01:56:03.535" v="114" actId="26606"/>
          <ac:cxnSpMkLst>
            <pc:docMk/>
            <pc:sldMk cId="2310177955" sldId="300"/>
            <ac:cxnSpMk id="105" creationId="{BECF35C3-8B44-4F4B-BD25-4C01823DB22A}"/>
          </ac:cxnSpMkLst>
        </pc:cxnChg>
        <pc:cxnChg chg="add del">
          <ac:chgData name="Lisa Montoya" userId="8d140da9-2c99-4c3a-bfdc-76bfeb228592" providerId="ADAL" clId="{004D50C9-2DCC-46C3-9D52-254102C10990}" dt="2021-01-06T01:56:03.535" v="114" actId="26606"/>
          <ac:cxnSpMkLst>
            <pc:docMk/>
            <pc:sldMk cId="2310177955" sldId="300"/>
            <ac:cxnSpMk id="112" creationId="{13CE0BDB-6EF4-4788-A9EA-9F9AEE879851}"/>
          </ac:cxnSpMkLst>
        </pc:cxnChg>
        <pc:cxnChg chg="add del">
          <ac:chgData name="Lisa Montoya" userId="8d140da9-2c99-4c3a-bfdc-76bfeb228592" providerId="ADAL" clId="{004D50C9-2DCC-46C3-9D52-254102C10990}" dt="2021-01-06T01:56:03.535" v="114" actId="26606"/>
          <ac:cxnSpMkLst>
            <pc:docMk/>
            <pc:sldMk cId="2310177955" sldId="300"/>
            <ac:cxnSpMk id="114" creationId="{DA9C3450-A86E-4F61-A209-464E80F5B849}"/>
          </ac:cxnSpMkLst>
        </pc:cxnChg>
      </pc:sldChg>
      <pc:sldChg chg="addSp delSp modSp mod">
        <pc:chgData name="Lisa Montoya" userId="8d140da9-2c99-4c3a-bfdc-76bfeb228592" providerId="ADAL" clId="{004D50C9-2DCC-46C3-9D52-254102C10990}" dt="2021-01-06T02:00:57.512" v="181" actId="1076"/>
        <pc:sldMkLst>
          <pc:docMk/>
          <pc:sldMk cId="3217459369" sldId="302"/>
        </pc:sldMkLst>
        <pc:spChg chg="mod">
          <ac:chgData name="Lisa Montoya" userId="8d140da9-2c99-4c3a-bfdc-76bfeb228592" providerId="ADAL" clId="{004D50C9-2DCC-46C3-9D52-254102C10990}" dt="2021-01-06T02:00:57.512" v="181" actId="1076"/>
          <ac:spMkLst>
            <pc:docMk/>
            <pc:sldMk cId="3217459369" sldId="302"/>
            <ac:spMk id="3" creationId="{2BC43459-B40C-4BB5-8902-7870F8F1DC0A}"/>
          </ac:spMkLst>
        </pc:spChg>
        <pc:spChg chg="del">
          <ac:chgData name="Lisa Montoya" userId="8d140da9-2c99-4c3a-bfdc-76bfeb228592" providerId="ADAL" clId="{004D50C9-2DCC-46C3-9D52-254102C10990}" dt="2021-01-06T02:00:19.801" v="161" actId="931"/>
          <ac:spMkLst>
            <pc:docMk/>
            <pc:sldMk cId="3217459369" sldId="302"/>
            <ac:spMk id="4" creationId="{3B1DE0F9-2604-4EF1-9958-5513501F4811}"/>
          </ac:spMkLst>
        </pc:spChg>
        <pc:picChg chg="del">
          <ac:chgData name="Lisa Montoya" userId="8d140da9-2c99-4c3a-bfdc-76bfeb228592" providerId="ADAL" clId="{004D50C9-2DCC-46C3-9D52-254102C10990}" dt="2021-01-06T02:00:09.775" v="160" actId="478"/>
          <ac:picMkLst>
            <pc:docMk/>
            <pc:sldMk cId="3217459369" sldId="302"/>
            <ac:picMk id="2" creationId="{E26A7648-D0EE-4476-9480-631DD6D415B3}"/>
          </ac:picMkLst>
        </pc:picChg>
        <pc:picChg chg="add mod">
          <ac:chgData name="Lisa Montoya" userId="8d140da9-2c99-4c3a-bfdc-76bfeb228592" providerId="ADAL" clId="{004D50C9-2DCC-46C3-9D52-254102C10990}" dt="2021-01-06T02:00:44.591" v="168" actId="1076"/>
          <ac:picMkLst>
            <pc:docMk/>
            <pc:sldMk cId="3217459369" sldId="302"/>
            <ac:picMk id="6" creationId="{7FC7ED9D-E7EC-4433-9D08-A077C8949BA2}"/>
          </ac:picMkLst>
        </pc:picChg>
      </pc:sldChg>
      <pc:sldChg chg="addSp delSp modSp mod setBg">
        <pc:chgData name="Lisa Montoya" userId="8d140da9-2c99-4c3a-bfdc-76bfeb228592" providerId="ADAL" clId="{004D50C9-2DCC-46C3-9D52-254102C10990}" dt="2021-01-06T01:40:27.326" v="27" actId="313"/>
        <pc:sldMkLst>
          <pc:docMk/>
          <pc:sldMk cId="2955618804" sldId="352"/>
        </pc:sldMkLst>
        <pc:spChg chg="mod">
          <ac:chgData name="Lisa Montoya" userId="8d140da9-2c99-4c3a-bfdc-76bfeb228592" providerId="ADAL" clId="{004D50C9-2DCC-46C3-9D52-254102C10990}" dt="2021-01-06T01:40:27.326" v="27" actId="313"/>
          <ac:spMkLst>
            <pc:docMk/>
            <pc:sldMk cId="2955618804" sldId="352"/>
            <ac:spMk id="2" creationId="{8E09C835-88A9-4C2B-8175-AE9CD12076BC}"/>
          </ac:spMkLst>
        </pc:spChg>
        <pc:spChg chg="add del mod">
          <ac:chgData name="Lisa Montoya" userId="8d140da9-2c99-4c3a-bfdc-76bfeb228592" providerId="ADAL" clId="{004D50C9-2DCC-46C3-9D52-254102C10990}" dt="2021-01-06T01:39:46.283" v="3" actId="931"/>
          <ac:spMkLst>
            <pc:docMk/>
            <pc:sldMk cId="2955618804" sldId="352"/>
            <ac:spMk id="4" creationId="{3FA36D28-EB4F-495E-B229-74C1E33BD7D9}"/>
          </ac:spMkLst>
        </pc:spChg>
        <pc:spChg chg="add">
          <ac:chgData name="Lisa Montoya" userId="8d140da9-2c99-4c3a-bfdc-76bfeb228592" providerId="ADAL" clId="{004D50C9-2DCC-46C3-9D52-254102C10990}" dt="2021-01-06T01:39:55.799" v="6" actId="26606"/>
          <ac:spMkLst>
            <pc:docMk/>
            <pc:sldMk cId="2955618804" sldId="352"/>
            <ac:spMk id="12" creationId="{0CABCAE3-64FC-4149-819F-2C1812824154}"/>
          </ac:spMkLst>
        </pc:spChg>
        <pc:spChg chg="add">
          <ac:chgData name="Lisa Montoya" userId="8d140da9-2c99-4c3a-bfdc-76bfeb228592" providerId="ADAL" clId="{004D50C9-2DCC-46C3-9D52-254102C10990}" dt="2021-01-06T01:39:55.799" v="6" actId="26606"/>
          <ac:spMkLst>
            <pc:docMk/>
            <pc:sldMk cId="2955618804" sldId="352"/>
            <ac:spMk id="20" creationId="{2FA7AD0A-1871-4DF8-9235-F49D0513B9C1}"/>
          </ac:spMkLst>
        </pc:spChg>
        <pc:spChg chg="add">
          <ac:chgData name="Lisa Montoya" userId="8d140da9-2c99-4c3a-bfdc-76bfeb228592" providerId="ADAL" clId="{004D50C9-2DCC-46C3-9D52-254102C10990}" dt="2021-01-06T01:39:55.799" v="6" actId="26606"/>
          <ac:spMkLst>
            <pc:docMk/>
            <pc:sldMk cId="2955618804" sldId="352"/>
            <ac:spMk id="22" creationId="{36B04CFB-FAE5-47DD-9B3E-4E9BA7A89CC1}"/>
          </ac:spMkLst>
        </pc:spChg>
        <pc:spChg chg="add">
          <ac:chgData name="Lisa Montoya" userId="8d140da9-2c99-4c3a-bfdc-76bfeb228592" providerId="ADAL" clId="{004D50C9-2DCC-46C3-9D52-254102C10990}" dt="2021-01-06T01:39:55.799" v="6" actId="26606"/>
          <ac:spMkLst>
            <pc:docMk/>
            <pc:sldMk cId="2955618804" sldId="352"/>
            <ac:spMk id="30" creationId="{622F7FD7-8884-4FD5-95AB-0B5C6033ADF7}"/>
          </ac:spMkLst>
        </pc:spChg>
        <pc:grpChg chg="add">
          <ac:chgData name="Lisa Montoya" userId="8d140da9-2c99-4c3a-bfdc-76bfeb228592" providerId="ADAL" clId="{004D50C9-2DCC-46C3-9D52-254102C10990}" dt="2021-01-06T01:39:55.799" v="6" actId="26606"/>
          <ac:grpSpMkLst>
            <pc:docMk/>
            <pc:sldMk cId="2955618804" sldId="352"/>
            <ac:grpSpMk id="26" creationId="{E8ACF89C-CFC3-4D68-B3C4-2BEFB7BBE5F7}"/>
          </ac:grpSpMkLst>
        </pc:grpChg>
        <pc:picChg chg="del">
          <ac:chgData name="Lisa Montoya" userId="8d140da9-2c99-4c3a-bfdc-76bfeb228592" providerId="ADAL" clId="{004D50C9-2DCC-46C3-9D52-254102C10990}" dt="2021-01-06T01:39:23.686" v="2" actId="478"/>
          <ac:picMkLst>
            <pc:docMk/>
            <pc:sldMk cId="2955618804" sldId="352"/>
            <ac:picMk id="5" creationId="{39C194BE-5997-44CC-BDAF-4A2B3A7D022A}"/>
          </ac:picMkLst>
        </pc:picChg>
        <pc:picChg chg="add mod">
          <ac:chgData name="Lisa Montoya" userId="8d140da9-2c99-4c3a-bfdc-76bfeb228592" providerId="ADAL" clId="{004D50C9-2DCC-46C3-9D52-254102C10990}" dt="2021-01-06T01:39:55.799" v="6" actId="26606"/>
          <ac:picMkLst>
            <pc:docMk/>
            <pc:sldMk cId="2955618804" sldId="352"/>
            <ac:picMk id="7" creationId="{993524EA-1389-4F25-AF0E-317EA86F1814}"/>
          </ac:picMkLst>
        </pc:picChg>
        <pc:picChg chg="add">
          <ac:chgData name="Lisa Montoya" userId="8d140da9-2c99-4c3a-bfdc-76bfeb228592" providerId="ADAL" clId="{004D50C9-2DCC-46C3-9D52-254102C10990}" dt="2021-01-06T01:39:55.799" v="6" actId="26606"/>
          <ac:picMkLst>
            <pc:docMk/>
            <pc:sldMk cId="2955618804" sldId="352"/>
            <ac:picMk id="14" creationId="{012FDCFE-9AD2-4D8A-8CBF-B3AA37EBF6DD}"/>
          </ac:picMkLst>
        </pc:picChg>
        <pc:picChg chg="add">
          <ac:chgData name="Lisa Montoya" userId="8d140da9-2c99-4c3a-bfdc-76bfeb228592" providerId="ADAL" clId="{004D50C9-2DCC-46C3-9D52-254102C10990}" dt="2021-01-06T01:39:55.799" v="6" actId="26606"/>
          <ac:picMkLst>
            <pc:docMk/>
            <pc:sldMk cId="2955618804" sldId="352"/>
            <ac:picMk id="32" creationId="{16EFE474-4FE0-4E8F-8F09-5ED2C9E76A84}"/>
          </ac:picMkLst>
        </pc:picChg>
        <pc:cxnChg chg="add">
          <ac:chgData name="Lisa Montoya" userId="8d140da9-2c99-4c3a-bfdc-76bfeb228592" providerId="ADAL" clId="{004D50C9-2DCC-46C3-9D52-254102C10990}" dt="2021-01-06T01:39:55.799" v="6" actId="26606"/>
          <ac:cxnSpMkLst>
            <pc:docMk/>
            <pc:sldMk cId="2955618804" sldId="352"/>
            <ac:cxnSpMk id="16" creationId="{FBD463FC-4CA8-4FF4-85A3-AF9F4B98D210}"/>
          </ac:cxnSpMkLst>
        </pc:cxnChg>
        <pc:cxnChg chg="add">
          <ac:chgData name="Lisa Montoya" userId="8d140da9-2c99-4c3a-bfdc-76bfeb228592" providerId="ADAL" clId="{004D50C9-2DCC-46C3-9D52-254102C10990}" dt="2021-01-06T01:39:55.799" v="6" actId="26606"/>
          <ac:cxnSpMkLst>
            <pc:docMk/>
            <pc:sldMk cId="2955618804" sldId="352"/>
            <ac:cxnSpMk id="18" creationId="{BECF35C3-8B44-4F4B-BD25-4C01823DB22A}"/>
          </ac:cxnSpMkLst>
        </pc:cxnChg>
        <pc:cxnChg chg="add">
          <ac:chgData name="Lisa Montoya" userId="8d140da9-2c99-4c3a-bfdc-76bfeb228592" providerId="ADAL" clId="{004D50C9-2DCC-46C3-9D52-254102C10990}" dt="2021-01-06T01:39:55.799" v="6" actId="26606"/>
          <ac:cxnSpMkLst>
            <pc:docMk/>
            <pc:sldMk cId="2955618804" sldId="352"/>
            <ac:cxnSpMk id="24" creationId="{EE68D41B-9286-479F-9AB7-678C8E348D71}"/>
          </ac:cxnSpMkLst>
        </pc:cxnChg>
        <pc:cxnChg chg="add">
          <ac:chgData name="Lisa Montoya" userId="8d140da9-2c99-4c3a-bfdc-76bfeb228592" providerId="ADAL" clId="{004D50C9-2DCC-46C3-9D52-254102C10990}" dt="2021-01-06T01:39:55.799" v="6" actId="26606"/>
          <ac:cxnSpMkLst>
            <pc:docMk/>
            <pc:sldMk cId="2955618804" sldId="352"/>
            <ac:cxnSpMk id="34" creationId="{CF8B8C81-54DC-4AF5-B682-3A2C70A6B55C}"/>
          </ac:cxnSpMkLst>
        </pc:cxnChg>
      </pc:sldChg>
      <pc:sldChg chg="addSp delSp modSp mod setBg">
        <pc:chgData name="Lisa Montoya" userId="8d140da9-2c99-4c3a-bfdc-76bfeb228592" providerId="ADAL" clId="{004D50C9-2DCC-46C3-9D52-254102C10990}" dt="2021-01-06T01:45:40.654" v="35" actId="1076"/>
        <pc:sldMkLst>
          <pc:docMk/>
          <pc:sldMk cId="1678723167" sldId="353"/>
        </pc:sldMkLst>
        <pc:spChg chg="mod ord">
          <ac:chgData name="Lisa Montoya" userId="8d140da9-2c99-4c3a-bfdc-76bfeb228592" providerId="ADAL" clId="{004D50C9-2DCC-46C3-9D52-254102C10990}" dt="2021-01-06T01:44:55.048" v="33" actId="26606"/>
          <ac:spMkLst>
            <pc:docMk/>
            <pc:sldMk cId="1678723167" sldId="353"/>
            <ac:spMk id="2" creationId="{329E544C-9A8B-42EC-B6A6-615868584013}"/>
          </ac:spMkLst>
        </pc:spChg>
        <pc:spChg chg="add del mod">
          <ac:chgData name="Lisa Montoya" userId="8d140da9-2c99-4c3a-bfdc-76bfeb228592" providerId="ADAL" clId="{004D50C9-2DCC-46C3-9D52-254102C10990}" dt="2021-01-06T01:44:48.777" v="30" actId="931"/>
          <ac:spMkLst>
            <pc:docMk/>
            <pc:sldMk cId="1678723167" sldId="353"/>
            <ac:spMk id="4" creationId="{E0D99B32-A2A2-423B-888F-3DECD9DAE8A2}"/>
          </ac:spMkLst>
        </pc:spChg>
        <pc:spChg chg="add">
          <ac:chgData name="Lisa Montoya" userId="8d140da9-2c99-4c3a-bfdc-76bfeb228592" providerId="ADAL" clId="{004D50C9-2DCC-46C3-9D52-254102C10990}" dt="2021-01-06T01:44:55.048" v="33" actId="26606"/>
          <ac:spMkLst>
            <pc:docMk/>
            <pc:sldMk cId="1678723167" sldId="353"/>
            <ac:spMk id="12" creationId="{C63C853E-3842-4594-86A9-051FFAF4D343}"/>
          </ac:spMkLst>
        </pc:spChg>
        <pc:spChg chg="add">
          <ac:chgData name="Lisa Montoya" userId="8d140da9-2c99-4c3a-bfdc-76bfeb228592" providerId="ADAL" clId="{004D50C9-2DCC-46C3-9D52-254102C10990}" dt="2021-01-06T01:44:55.048" v="33" actId="26606"/>
          <ac:spMkLst>
            <pc:docMk/>
            <pc:sldMk cId="1678723167" sldId="353"/>
            <ac:spMk id="20" creationId="{95633E59-CFCD-4CB3-AB4B-F13B8BA438DA}"/>
          </ac:spMkLst>
        </pc:spChg>
        <pc:picChg chg="del mod">
          <ac:chgData name="Lisa Montoya" userId="8d140da9-2c99-4c3a-bfdc-76bfeb228592" providerId="ADAL" clId="{004D50C9-2DCC-46C3-9D52-254102C10990}" dt="2021-01-06T01:44:37.072" v="29" actId="478"/>
          <ac:picMkLst>
            <pc:docMk/>
            <pc:sldMk cId="1678723167" sldId="353"/>
            <ac:picMk id="5" creationId="{0D7B00B5-3AB4-414F-B775-33C3A5D1E177}"/>
          </ac:picMkLst>
        </pc:picChg>
        <pc:picChg chg="add mod">
          <ac:chgData name="Lisa Montoya" userId="8d140da9-2c99-4c3a-bfdc-76bfeb228592" providerId="ADAL" clId="{004D50C9-2DCC-46C3-9D52-254102C10990}" dt="2021-01-06T01:45:40.654" v="35" actId="1076"/>
          <ac:picMkLst>
            <pc:docMk/>
            <pc:sldMk cId="1678723167" sldId="353"/>
            <ac:picMk id="7" creationId="{7DDD9206-AB80-41F5-B941-65EEEC3B4265}"/>
          </ac:picMkLst>
        </pc:picChg>
        <pc:picChg chg="add">
          <ac:chgData name="Lisa Montoya" userId="8d140da9-2c99-4c3a-bfdc-76bfeb228592" providerId="ADAL" clId="{004D50C9-2DCC-46C3-9D52-254102C10990}" dt="2021-01-06T01:44:55.048" v="33" actId="26606"/>
          <ac:picMkLst>
            <pc:docMk/>
            <pc:sldMk cId="1678723167" sldId="353"/>
            <ac:picMk id="14" creationId="{B591CDC5-6B61-4116-B3B5-0FF42B6E606D}"/>
          </ac:picMkLst>
        </pc:picChg>
        <pc:cxnChg chg="add">
          <ac:chgData name="Lisa Montoya" userId="8d140da9-2c99-4c3a-bfdc-76bfeb228592" providerId="ADAL" clId="{004D50C9-2DCC-46C3-9D52-254102C10990}" dt="2021-01-06T01:44:55.048" v="33" actId="26606"/>
          <ac:cxnSpMkLst>
            <pc:docMk/>
            <pc:sldMk cId="1678723167" sldId="353"/>
            <ac:cxnSpMk id="16" creationId="{25B08984-5BEB-422F-A364-2B41E6A516EB}"/>
          </ac:cxnSpMkLst>
        </pc:cxnChg>
        <pc:cxnChg chg="add">
          <ac:chgData name="Lisa Montoya" userId="8d140da9-2c99-4c3a-bfdc-76bfeb228592" providerId="ADAL" clId="{004D50C9-2DCC-46C3-9D52-254102C10990}" dt="2021-01-06T01:44:55.048" v="33" actId="26606"/>
          <ac:cxnSpMkLst>
            <pc:docMk/>
            <pc:sldMk cId="1678723167" sldId="353"/>
            <ac:cxnSpMk id="18" creationId="{A8F413B1-54E0-4B16-92AB-1CC5C7D645BC}"/>
          </ac:cxnSpMkLst>
        </pc:cxnChg>
        <pc:cxnChg chg="add">
          <ac:chgData name="Lisa Montoya" userId="8d140da9-2c99-4c3a-bfdc-76bfeb228592" providerId="ADAL" clId="{004D50C9-2DCC-46C3-9D52-254102C10990}" dt="2021-01-06T01:44:55.048" v="33" actId="26606"/>
          <ac:cxnSpMkLst>
            <pc:docMk/>
            <pc:sldMk cId="1678723167" sldId="353"/>
            <ac:cxnSpMk id="22" creationId="{7FFB1710-F59A-4B72-91E4-53C2300B705D}"/>
          </ac:cxnSpMkLst>
        </pc:cxnChg>
      </pc:sldChg>
      <pc:sldChg chg="addSp delSp modSp mod setBg">
        <pc:chgData name="Lisa Montoya" userId="8d140da9-2c99-4c3a-bfdc-76bfeb228592" providerId="ADAL" clId="{004D50C9-2DCC-46C3-9D52-254102C10990}" dt="2021-01-06T01:47:03.003" v="41" actId="26606"/>
        <pc:sldMkLst>
          <pc:docMk/>
          <pc:sldMk cId="3218889683" sldId="354"/>
        </pc:sldMkLst>
        <pc:spChg chg="mod ord">
          <ac:chgData name="Lisa Montoya" userId="8d140da9-2c99-4c3a-bfdc-76bfeb228592" providerId="ADAL" clId="{004D50C9-2DCC-46C3-9D52-254102C10990}" dt="2021-01-06T01:47:03.003" v="41" actId="26606"/>
          <ac:spMkLst>
            <pc:docMk/>
            <pc:sldMk cId="3218889683" sldId="354"/>
            <ac:spMk id="2" creationId="{741E59D6-68CE-4EE0-8393-C97E0C403F56}"/>
          </ac:spMkLst>
        </pc:spChg>
        <pc:spChg chg="add del mod">
          <ac:chgData name="Lisa Montoya" userId="8d140da9-2c99-4c3a-bfdc-76bfeb228592" providerId="ADAL" clId="{004D50C9-2DCC-46C3-9D52-254102C10990}" dt="2021-01-06T01:46:56.282" v="38" actId="931"/>
          <ac:spMkLst>
            <pc:docMk/>
            <pc:sldMk cId="3218889683" sldId="354"/>
            <ac:spMk id="4" creationId="{E59288B8-636E-4415-B26A-DA36C866ECDB}"/>
          </ac:spMkLst>
        </pc:spChg>
        <pc:spChg chg="add">
          <ac:chgData name="Lisa Montoya" userId="8d140da9-2c99-4c3a-bfdc-76bfeb228592" providerId="ADAL" clId="{004D50C9-2DCC-46C3-9D52-254102C10990}" dt="2021-01-06T01:47:03.003" v="41" actId="26606"/>
          <ac:spMkLst>
            <pc:docMk/>
            <pc:sldMk cId="3218889683" sldId="354"/>
            <ac:spMk id="12" creationId="{C63C853E-3842-4594-86A9-051FFAF4D343}"/>
          </ac:spMkLst>
        </pc:spChg>
        <pc:spChg chg="add">
          <ac:chgData name="Lisa Montoya" userId="8d140da9-2c99-4c3a-bfdc-76bfeb228592" providerId="ADAL" clId="{004D50C9-2DCC-46C3-9D52-254102C10990}" dt="2021-01-06T01:47:03.003" v="41" actId="26606"/>
          <ac:spMkLst>
            <pc:docMk/>
            <pc:sldMk cId="3218889683" sldId="354"/>
            <ac:spMk id="20" creationId="{2E67E8BF-E4B2-4098-9FB3-9E400BD86935}"/>
          </ac:spMkLst>
        </pc:spChg>
        <pc:picChg chg="del mod">
          <ac:chgData name="Lisa Montoya" userId="8d140da9-2c99-4c3a-bfdc-76bfeb228592" providerId="ADAL" clId="{004D50C9-2DCC-46C3-9D52-254102C10990}" dt="2021-01-06T01:46:47.761" v="37" actId="478"/>
          <ac:picMkLst>
            <pc:docMk/>
            <pc:sldMk cId="3218889683" sldId="354"/>
            <ac:picMk id="5" creationId="{F35BAFD8-AB75-48BB-A03A-E7303090B176}"/>
          </ac:picMkLst>
        </pc:picChg>
        <pc:picChg chg="add mod">
          <ac:chgData name="Lisa Montoya" userId="8d140da9-2c99-4c3a-bfdc-76bfeb228592" providerId="ADAL" clId="{004D50C9-2DCC-46C3-9D52-254102C10990}" dt="2021-01-06T01:47:03.003" v="41" actId="26606"/>
          <ac:picMkLst>
            <pc:docMk/>
            <pc:sldMk cId="3218889683" sldId="354"/>
            <ac:picMk id="7" creationId="{099AC42E-9565-4A24-BDCC-EEE538ECB249}"/>
          </ac:picMkLst>
        </pc:picChg>
        <pc:picChg chg="add">
          <ac:chgData name="Lisa Montoya" userId="8d140da9-2c99-4c3a-bfdc-76bfeb228592" providerId="ADAL" clId="{004D50C9-2DCC-46C3-9D52-254102C10990}" dt="2021-01-06T01:47:03.003" v="41" actId="26606"/>
          <ac:picMkLst>
            <pc:docMk/>
            <pc:sldMk cId="3218889683" sldId="354"/>
            <ac:picMk id="14" creationId="{B591CDC5-6B61-4116-B3B5-0FF42B6E606D}"/>
          </ac:picMkLst>
        </pc:picChg>
        <pc:cxnChg chg="add">
          <ac:chgData name="Lisa Montoya" userId="8d140da9-2c99-4c3a-bfdc-76bfeb228592" providerId="ADAL" clId="{004D50C9-2DCC-46C3-9D52-254102C10990}" dt="2021-01-06T01:47:03.003" v="41" actId="26606"/>
          <ac:cxnSpMkLst>
            <pc:docMk/>
            <pc:sldMk cId="3218889683" sldId="354"/>
            <ac:cxnSpMk id="16" creationId="{25B08984-5BEB-422F-A364-2B41E6A516EB}"/>
          </ac:cxnSpMkLst>
        </pc:cxnChg>
        <pc:cxnChg chg="add">
          <ac:chgData name="Lisa Montoya" userId="8d140da9-2c99-4c3a-bfdc-76bfeb228592" providerId="ADAL" clId="{004D50C9-2DCC-46C3-9D52-254102C10990}" dt="2021-01-06T01:47:03.003" v="41" actId="26606"/>
          <ac:cxnSpMkLst>
            <pc:docMk/>
            <pc:sldMk cId="3218889683" sldId="354"/>
            <ac:cxnSpMk id="18" creationId="{A8F413B1-54E0-4B16-92AB-1CC5C7D645BC}"/>
          </ac:cxnSpMkLst>
        </pc:cxnChg>
        <pc:cxnChg chg="add">
          <ac:chgData name="Lisa Montoya" userId="8d140da9-2c99-4c3a-bfdc-76bfeb228592" providerId="ADAL" clId="{004D50C9-2DCC-46C3-9D52-254102C10990}" dt="2021-01-06T01:47:03.003" v="41" actId="26606"/>
          <ac:cxnSpMkLst>
            <pc:docMk/>
            <pc:sldMk cId="3218889683" sldId="354"/>
            <ac:cxnSpMk id="22" creationId="{3781A10F-5DF6-4C9B-AE0B-5249E4399D26}"/>
          </ac:cxnSpMkLst>
        </pc:cxnChg>
      </pc:sldChg>
      <pc:sldChg chg="addSp delSp modSp mod setBg">
        <pc:chgData name="Lisa Montoya" userId="8d140da9-2c99-4c3a-bfdc-76bfeb228592" providerId="ADAL" clId="{004D50C9-2DCC-46C3-9D52-254102C10990}" dt="2021-01-06T01:49:01.346" v="55" actId="1076"/>
        <pc:sldMkLst>
          <pc:docMk/>
          <pc:sldMk cId="283876547" sldId="355"/>
        </pc:sldMkLst>
        <pc:spChg chg="mod ord">
          <ac:chgData name="Lisa Montoya" userId="8d140da9-2c99-4c3a-bfdc-76bfeb228592" providerId="ADAL" clId="{004D50C9-2DCC-46C3-9D52-254102C10990}" dt="2021-01-06T01:48:48.211" v="53" actId="26606"/>
          <ac:spMkLst>
            <pc:docMk/>
            <pc:sldMk cId="283876547" sldId="355"/>
            <ac:spMk id="2" creationId="{6569F0FB-ADFF-466F-812A-39207ABBD8A2}"/>
          </ac:spMkLst>
        </pc:spChg>
        <pc:spChg chg="add del mod">
          <ac:chgData name="Lisa Montoya" userId="8d140da9-2c99-4c3a-bfdc-76bfeb228592" providerId="ADAL" clId="{004D50C9-2DCC-46C3-9D52-254102C10990}" dt="2021-01-06T01:48:22.026" v="43" actId="931"/>
          <ac:spMkLst>
            <pc:docMk/>
            <pc:sldMk cId="283876547" sldId="355"/>
            <ac:spMk id="4" creationId="{4063E420-84A8-43B7-A605-C6F5EA5C1C2B}"/>
          </ac:spMkLst>
        </pc:spChg>
        <pc:spChg chg="add del">
          <ac:chgData name="Lisa Montoya" userId="8d140da9-2c99-4c3a-bfdc-76bfeb228592" providerId="ADAL" clId="{004D50C9-2DCC-46C3-9D52-254102C10990}" dt="2021-01-06T01:48:48.211" v="53" actId="26606"/>
          <ac:spMkLst>
            <pc:docMk/>
            <pc:sldMk cId="283876547" sldId="355"/>
            <ac:spMk id="11" creationId="{45778336-F1F2-4117-B351-B5D664AD4AF2}"/>
          </ac:spMkLst>
        </pc:spChg>
        <pc:spChg chg="add del">
          <ac:chgData name="Lisa Montoya" userId="8d140da9-2c99-4c3a-bfdc-76bfeb228592" providerId="ADAL" clId="{004D50C9-2DCC-46C3-9D52-254102C10990}" dt="2021-01-06T01:48:30.175" v="47" actId="26606"/>
          <ac:spMkLst>
            <pc:docMk/>
            <pc:sldMk cId="283876547" sldId="355"/>
            <ac:spMk id="12" creationId="{C63C853E-3842-4594-86A9-051FFAF4D343}"/>
          </ac:spMkLst>
        </pc:spChg>
        <pc:spChg chg="add del">
          <ac:chgData name="Lisa Montoya" userId="8d140da9-2c99-4c3a-bfdc-76bfeb228592" providerId="ADAL" clId="{004D50C9-2DCC-46C3-9D52-254102C10990}" dt="2021-01-06T01:48:30.175" v="47" actId="26606"/>
          <ac:spMkLst>
            <pc:docMk/>
            <pc:sldMk cId="283876547" sldId="355"/>
            <ac:spMk id="20" creationId="{2E67E8BF-E4B2-4098-9FB3-9E400BD86935}"/>
          </ac:spMkLst>
        </pc:spChg>
        <pc:spChg chg="add del">
          <ac:chgData name="Lisa Montoya" userId="8d140da9-2c99-4c3a-bfdc-76bfeb228592" providerId="ADAL" clId="{004D50C9-2DCC-46C3-9D52-254102C10990}" dt="2021-01-06T01:48:33.562" v="49" actId="26606"/>
          <ac:spMkLst>
            <pc:docMk/>
            <pc:sldMk cId="283876547" sldId="355"/>
            <ac:spMk id="24" creationId="{C63C853E-3842-4594-86A9-051FFAF4D343}"/>
          </ac:spMkLst>
        </pc:spChg>
        <pc:spChg chg="add del">
          <ac:chgData name="Lisa Montoya" userId="8d140da9-2c99-4c3a-bfdc-76bfeb228592" providerId="ADAL" clId="{004D50C9-2DCC-46C3-9D52-254102C10990}" dt="2021-01-06T01:48:33.562" v="49" actId="26606"/>
          <ac:spMkLst>
            <pc:docMk/>
            <pc:sldMk cId="283876547" sldId="355"/>
            <ac:spMk id="28" creationId="{95633E59-CFCD-4CB3-AB4B-F13B8BA438DA}"/>
          </ac:spMkLst>
        </pc:spChg>
        <pc:spChg chg="add del">
          <ac:chgData name="Lisa Montoya" userId="8d140da9-2c99-4c3a-bfdc-76bfeb228592" providerId="ADAL" clId="{004D50C9-2DCC-46C3-9D52-254102C10990}" dt="2021-01-06T01:48:38.699" v="51" actId="26606"/>
          <ac:spMkLst>
            <pc:docMk/>
            <pc:sldMk cId="283876547" sldId="355"/>
            <ac:spMk id="31" creationId="{C63C853E-3842-4594-86A9-051FFAF4D343}"/>
          </ac:spMkLst>
        </pc:spChg>
        <pc:spChg chg="add del">
          <ac:chgData name="Lisa Montoya" userId="8d140da9-2c99-4c3a-bfdc-76bfeb228592" providerId="ADAL" clId="{004D50C9-2DCC-46C3-9D52-254102C10990}" dt="2021-01-06T01:48:38.699" v="51" actId="26606"/>
          <ac:spMkLst>
            <pc:docMk/>
            <pc:sldMk cId="283876547" sldId="355"/>
            <ac:spMk id="35" creationId="{58D85384-0496-4D83-A78C-96F0F992EDE8}"/>
          </ac:spMkLst>
        </pc:spChg>
        <pc:spChg chg="add del">
          <ac:chgData name="Lisa Montoya" userId="8d140da9-2c99-4c3a-bfdc-76bfeb228592" providerId="ADAL" clId="{004D50C9-2DCC-46C3-9D52-254102C10990}" dt="2021-01-06T01:48:48.211" v="53" actId="26606"/>
          <ac:spMkLst>
            <pc:docMk/>
            <pc:sldMk cId="283876547" sldId="355"/>
            <ac:spMk id="38" creationId="{C630F413-44CE-4746-9821-9E0107978E7A}"/>
          </ac:spMkLst>
        </pc:spChg>
        <pc:spChg chg="add del">
          <ac:chgData name="Lisa Montoya" userId="8d140da9-2c99-4c3a-bfdc-76bfeb228592" providerId="ADAL" clId="{004D50C9-2DCC-46C3-9D52-254102C10990}" dt="2021-01-06T01:48:48.211" v="53" actId="26606"/>
          <ac:spMkLst>
            <pc:docMk/>
            <pc:sldMk cId="283876547" sldId="355"/>
            <ac:spMk id="39" creationId="{22D671B1-B099-4F9C-B9CC-9D22B4DAF8A8}"/>
          </ac:spMkLst>
        </pc:spChg>
        <pc:spChg chg="add del">
          <ac:chgData name="Lisa Montoya" userId="8d140da9-2c99-4c3a-bfdc-76bfeb228592" providerId="ADAL" clId="{004D50C9-2DCC-46C3-9D52-254102C10990}" dt="2021-01-06T01:48:48.211" v="53" actId="26606"/>
          <ac:spMkLst>
            <pc:docMk/>
            <pc:sldMk cId="283876547" sldId="355"/>
            <ac:spMk id="41" creationId="{898488B7-DBD3-40E7-B54B-4DA6C5693EF3}"/>
          </ac:spMkLst>
        </pc:spChg>
        <pc:picChg chg="del">
          <ac:chgData name="Lisa Montoya" userId="8d140da9-2c99-4c3a-bfdc-76bfeb228592" providerId="ADAL" clId="{004D50C9-2DCC-46C3-9D52-254102C10990}" dt="2021-01-06T01:48:14.893" v="42" actId="478"/>
          <ac:picMkLst>
            <pc:docMk/>
            <pc:sldMk cId="283876547" sldId="355"/>
            <ac:picMk id="5" creationId="{DBA62FD6-0501-4771-98BD-3E4D7854238D}"/>
          </ac:picMkLst>
        </pc:picChg>
        <pc:picChg chg="add mod">
          <ac:chgData name="Lisa Montoya" userId="8d140da9-2c99-4c3a-bfdc-76bfeb228592" providerId="ADAL" clId="{004D50C9-2DCC-46C3-9D52-254102C10990}" dt="2021-01-06T01:49:01.346" v="55" actId="1076"/>
          <ac:picMkLst>
            <pc:docMk/>
            <pc:sldMk cId="283876547" sldId="355"/>
            <ac:picMk id="7" creationId="{60F5D33C-0AE5-4D0E-AB0E-2ACFCDB0439D}"/>
          </ac:picMkLst>
        </pc:picChg>
        <pc:picChg chg="add del">
          <ac:chgData name="Lisa Montoya" userId="8d140da9-2c99-4c3a-bfdc-76bfeb228592" providerId="ADAL" clId="{004D50C9-2DCC-46C3-9D52-254102C10990}" dt="2021-01-06T01:48:30.175" v="47" actId="26606"/>
          <ac:picMkLst>
            <pc:docMk/>
            <pc:sldMk cId="283876547" sldId="355"/>
            <ac:picMk id="14" creationId="{B591CDC5-6B61-4116-B3B5-0FF42B6E606D}"/>
          </ac:picMkLst>
        </pc:picChg>
        <pc:picChg chg="add del">
          <ac:chgData name="Lisa Montoya" userId="8d140da9-2c99-4c3a-bfdc-76bfeb228592" providerId="ADAL" clId="{004D50C9-2DCC-46C3-9D52-254102C10990}" dt="2021-01-06T01:48:33.562" v="49" actId="26606"/>
          <ac:picMkLst>
            <pc:docMk/>
            <pc:sldMk cId="283876547" sldId="355"/>
            <ac:picMk id="25" creationId="{B591CDC5-6B61-4116-B3B5-0FF42B6E606D}"/>
          </ac:picMkLst>
        </pc:picChg>
        <pc:picChg chg="add del">
          <ac:chgData name="Lisa Montoya" userId="8d140da9-2c99-4c3a-bfdc-76bfeb228592" providerId="ADAL" clId="{004D50C9-2DCC-46C3-9D52-254102C10990}" dt="2021-01-06T01:48:38.699" v="51" actId="26606"/>
          <ac:picMkLst>
            <pc:docMk/>
            <pc:sldMk cId="283876547" sldId="355"/>
            <ac:picMk id="32" creationId="{B591CDC5-6B61-4116-B3B5-0FF42B6E606D}"/>
          </ac:picMkLst>
        </pc:picChg>
        <pc:cxnChg chg="add del">
          <ac:chgData name="Lisa Montoya" userId="8d140da9-2c99-4c3a-bfdc-76bfeb228592" providerId="ADAL" clId="{004D50C9-2DCC-46C3-9D52-254102C10990}" dt="2021-01-06T01:48:30.175" v="47" actId="26606"/>
          <ac:cxnSpMkLst>
            <pc:docMk/>
            <pc:sldMk cId="283876547" sldId="355"/>
            <ac:cxnSpMk id="16" creationId="{25B08984-5BEB-422F-A364-2B41E6A516EB}"/>
          </ac:cxnSpMkLst>
        </pc:cxnChg>
        <pc:cxnChg chg="add del">
          <ac:chgData name="Lisa Montoya" userId="8d140da9-2c99-4c3a-bfdc-76bfeb228592" providerId="ADAL" clId="{004D50C9-2DCC-46C3-9D52-254102C10990}" dt="2021-01-06T01:48:30.175" v="47" actId="26606"/>
          <ac:cxnSpMkLst>
            <pc:docMk/>
            <pc:sldMk cId="283876547" sldId="355"/>
            <ac:cxnSpMk id="18" creationId="{A8F413B1-54E0-4B16-92AB-1CC5C7D645BC}"/>
          </ac:cxnSpMkLst>
        </pc:cxnChg>
        <pc:cxnChg chg="add del">
          <ac:chgData name="Lisa Montoya" userId="8d140da9-2c99-4c3a-bfdc-76bfeb228592" providerId="ADAL" clId="{004D50C9-2DCC-46C3-9D52-254102C10990}" dt="2021-01-06T01:48:30.175" v="47" actId="26606"/>
          <ac:cxnSpMkLst>
            <pc:docMk/>
            <pc:sldMk cId="283876547" sldId="355"/>
            <ac:cxnSpMk id="22" creationId="{3781A10F-5DF6-4C9B-AE0B-5249E4399D26}"/>
          </ac:cxnSpMkLst>
        </pc:cxnChg>
        <pc:cxnChg chg="add del">
          <ac:chgData name="Lisa Montoya" userId="8d140da9-2c99-4c3a-bfdc-76bfeb228592" providerId="ADAL" clId="{004D50C9-2DCC-46C3-9D52-254102C10990}" dt="2021-01-06T01:48:33.562" v="49" actId="26606"/>
          <ac:cxnSpMkLst>
            <pc:docMk/>
            <pc:sldMk cId="283876547" sldId="355"/>
            <ac:cxnSpMk id="26" creationId="{25B08984-5BEB-422F-A364-2B41E6A516EB}"/>
          </ac:cxnSpMkLst>
        </pc:cxnChg>
        <pc:cxnChg chg="add del">
          <ac:chgData name="Lisa Montoya" userId="8d140da9-2c99-4c3a-bfdc-76bfeb228592" providerId="ADAL" clId="{004D50C9-2DCC-46C3-9D52-254102C10990}" dt="2021-01-06T01:48:33.562" v="49" actId="26606"/>
          <ac:cxnSpMkLst>
            <pc:docMk/>
            <pc:sldMk cId="283876547" sldId="355"/>
            <ac:cxnSpMk id="27" creationId="{A8F413B1-54E0-4B16-92AB-1CC5C7D645BC}"/>
          </ac:cxnSpMkLst>
        </pc:cxnChg>
        <pc:cxnChg chg="add del">
          <ac:chgData name="Lisa Montoya" userId="8d140da9-2c99-4c3a-bfdc-76bfeb228592" providerId="ADAL" clId="{004D50C9-2DCC-46C3-9D52-254102C10990}" dt="2021-01-06T01:48:33.562" v="49" actId="26606"/>
          <ac:cxnSpMkLst>
            <pc:docMk/>
            <pc:sldMk cId="283876547" sldId="355"/>
            <ac:cxnSpMk id="29" creationId="{7FFB1710-F59A-4B72-91E4-53C2300B705D}"/>
          </ac:cxnSpMkLst>
        </pc:cxnChg>
        <pc:cxnChg chg="add del">
          <ac:chgData name="Lisa Montoya" userId="8d140da9-2c99-4c3a-bfdc-76bfeb228592" providerId="ADAL" clId="{004D50C9-2DCC-46C3-9D52-254102C10990}" dt="2021-01-06T01:48:38.699" v="51" actId="26606"/>
          <ac:cxnSpMkLst>
            <pc:docMk/>
            <pc:sldMk cId="283876547" sldId="355"/>
            <ac:cxnSpMk id="33" creationId="{25B08984-5BEB-422F-A364-2B41E6A516EB}"/>
          </ac:cxnSpMkLst>
        </pc:cxnChg>
        <pc:cxnChg chg="add del">
          <ac:chgData name="Lisa Montoya" userId="8d140da9-2c99-4c3a-bfdc-76bfeb228592" providerId="ADAL" clId="{004D50C9-2DCC-46C3-9D52-254102C10990}" dt="2021-01-06T01:48:38.699" v="51" actId="26606"/>
          <ac:cxnSpMkLst>
            <pc:docMk/>
            <pc:sldMk cId="283876547" sldId="355"/>
            <ac:cxnSpMk id="34" creationId="{A8F413B1-54E0-4B16-92AB-1CC5C7D645BC}"/>
          </ac:cxnSpMkLst>
        </pc:cxnChg>
        <pc:cxnChg chg="add del">
          <ac:chgData name="Lisa Montoya" userId="8d140da9-2c99-4c3a-bfdc-76bfeb228592" providerId="ADAL" clId="{004D50C9-2DCC-46C3-9D52-254102C10990}" dt="2021-01-06T01:48:38.699" v="51" actId="26606"/>
          <ac:cxnSpMkLst>
            <pc:docMk/>
            <pc:sldMk cId="283876547" sldId="355"/>
            <ac:cxnSpMk id="36" creationId="{464CAEF2-6B5B-434C-8B79-D7AE633C474B}"/>
          </ac:cxnSpMkLst>
        </pc:cxnChg>
        <pc:cxnChg chg="add del">
          <ac:chgData name="Lisa Montoya" userId="8d140da9-2c99-4c3a-bfdc-76bfeb228592" providerId="ADAL" clId="{004D50C9-2DCC-46C3-9D52-254102C10990}" dt="2021-01-06T01:48:48.211" v="53" actId="26606"/>
          <ac:cxnSpMkLst>
            <pc:docMk/>
            <pc:sldMk cId="283876547" sldId="355"/>
            <ac:cxnSpMk id="40" creationId="{7552FBEF-FA69-427B-8245-0A518E0513D5}"/>
          </ac:cxnSpMkLst>
        </pc:cxnChg>
      </pc:sldChg>
      <pc:sldChg chg="addSp delSp modSp mod setBg">
        <pc:chgData name="Lisa Montoya" userId="8d140da9-2c99-4c3a-bfdc-76bfeb228592" providerId="ADAL" clId="{004D50C9-2DCC-46C3-9D52-254102C10990}" dt="2021-01-06T01:52:54.250" v="82" actId="14100"/>
        <pc:sldMkLst>
          <pc:docMk/>
          <pc:sldMk cId="1809457530" sldId="356"/>
        </pc:sldMkLst>
        <pc:spChg chg="mod">
          <ac:chgData name="Lisa Montoya" userId="8d140da9-2c99-4c3a-bfdc-76bfeb228592" providerId="ADAL" clId="{004D50C9-2DCC-46C3-9D52-254102C10990}" dt="2021-01-06T01:52:43.194" v="81" actId="20577"/>
          <ac:spMkLst>
            <pc:docMk/>
            <pc:sldMk cId="1809457530" sldId="356"/>
            <ac:spMk id="2" creationId="{30233EB6-3EE6-4031-8CBD-FFC01EE3BD9E}"/>
          </ac:spMkLst>
        </pc:spChg>
        <pc:spChg chg="mod">
          <ac:chgData name="Lisa Montoya" userId="8d140da9-2c99-4c3a-bfdc-76bfeb228592" providerId="ADAL" clId="{004D50C9-2DCC-46C3-9D52-254102C10990}" dt="2021-01-06T01:52:14.724" v="61" actId="27636"/>
          <ac:spMkLst>
            <pc:docMk/>
            <pc:sldMk cId="1809457530" sldId="356"/>
            <ac:spMk id="3" creationId="{61640A8C-EB52-4F76-A99A-191F27564294}"/>
          </ac:spMkLst>
        </pc:spChg>
        <pc:spChg chg="add">
          <ac:chgData name="Lisa Montoya" userId="8d140da9-2c99-4c3a-bfdc-76bfeb228592" providerId="ADAL" clId="{004D50C9-2DCC-46C3-9D52-254102C10990}" dt="2021-01-06T01:52:04.748" v="59" actId="26606"/>
          <ac:spMkLst>
            <pc:docMk/>
            <pc:sldMk cId="1809457530" sldId="356"/>
            <ac:spMk id="11" creationId="{C3A44A18-DAB9-46A6-8454-3A0898CDB504}"/>
          </ac:spMkLst>
        </pc:spChg>
        <pc:spChg chg="add">
          <ac:chgData name="Lisa Montoya" userId="8d140da9-2c99-4c3a-bfdc-76bfeb228592" providerId="ADAL" clId="{004D50C9-2DCC-46C3-9D52-254102C10990}" dt="2021-01-06T01:52:04.748" v="59" actId="26606"/>
          <ac:spMkLst>
            <pc:docMk/>
            <pc:sldMk cId="1809457530" sldId="356"/>
            <ac:spMk id="13" creationId="{705841ED-BA63-4F25-B31B-A4692716FB80}"/>
          </ac:spMkLst>
        </pc:spChg>
        <pc:picChg chg="del">
          <ac:chgData name="Lisa Montoya" userId="8d140da9-2c99-4c3a-bfdc-76bfeb228592" providerId="ADAL" clId="{004D50C9-2DCC-46C3-9D52-254102C10990}" dt="2021-01-06T01:51:41.362" v="56" actId="478"/>
          <ac:picMkLst>
            <pc:docMk/>
            <pc:sldMk cId="1809457530" sldId="356"/>
            <ac:picMk id="5" creationId="{DACE38AB-12B4-4925-B4E0-34165019A7B3}"/>
          </ac:picMkLst>
        </pc:picChg>
        <pc:picChg chg="add mod">
          <ac:chgData name="Lisa Montoya" userId="8d140da9-2c99-4c3a-bfdc-76bfeb228592" providerId="ADAL" clId="{004D50C9-2DCC-46C3-9D52-254102C10990}" dt="2021-01-06T01:52:54.250" v="82" actId="14100"/>
          <ac:picMkLst>
            <pc:docMk/>
            <pc:sldMk cId="1809457530" sldId="356"/>
            <ac:picMk id="6" creationId="{57077CA4-CACC-41ED-A700-D0F77222BBF4}"/>
          </ac:picMkLst>
        </pc:picChg>
        <pc:picChg chg="add">
          <ac:chgData name="Lisa Montoya" userId="8d140da9-2c99-4c3a-bfdc-76bfeb228592" providerId="ADAL" clId="{004D50C9-2DCC-46C3-9D52-254102C10990}" dt="2021-01-06T01:52:04.748" v="59" actId="26606"/>
          <ac:picMkLst>
            <pc:docMk/>
            <pc:sldMk cId="1809457530" sldId="356"/>
            <ac:picMk id="17" creationId="{2E465D32-A51E-44CE-9D04-60690BB4144F}"/>
          </ac:picMkLst>
        </pc:picChg>
        <pc:cxnChg chg="add">
          <ac:chgData name="Lisa Montoya" userId="8d140da9-2c99-4c3a-bfdc-76bfeb228592" providerId="ADAL" clId="{004D50C9-2DCC-46C3-9D52-254102C10990}" dt="2021-01-06T01:52:04.748" v="59" actId="26606"/>
          <ac:cxnSpMkLst>
            <pc:docMk/>
            <pc:sldMk cId="1809457530" sldId="356"/>
            <ac:cxnSpMk id="15" creationId="{602FDDEF-350D-4767-ACB6-CCEA68DD4221}"/>
          </ac:cxnSpMkLst>
        </pc:cxnChg>
        <pc:cxnChg chg="add">
          <ac:chgData name="Lisa Montoya" userId="8d140da9-2c99-4c3a-bfdc-76bfeb228592" providerId="ADAL" clId="{004D50C9-2DCC-46C3-9D52-254102C10990}" dt="2021-01-06T01:52:04.748" v="59" actId="26606"/>
          <ac:cxnSpMkLst>
            <pc:docMk/>
            <pc:sldMk cId="1809457530" sldId="356"/>
            <ac:cxnSpMk id="19" creationId="{DAF243D8-8E9E-4B55-8369-B6A7221E55D8}"/>
          </ac:cxnSpMkLst>
        </pc:cxnChg>
      </pc:sldChg>
      <pc:sldChg chg="modSp mod">
        <pc:chgData name="Lisa Montoya" userId="8d140da9-2c99-4c3a-bfdc-76bfeb228592" providerId="ADAL" clId="{004D50C9-2DCC-46C3-9D52-254102C10990}" dt="2021-01-06T01:30:18.614" v="1" actId="20577"/>
        <pc:sldMkLst>
          <pc:docMk/>
          <pc:sldMk cId="3890930959" sldId="375"/>
        </pc:sldMkLst>
        <pc:graphicFrameChg chg="modGraphic">
          <ac:chgData name="Lisa Montoya" userId="8d140da9-2c99-4c3a-bfdc-76bfeb228592" providerId="ADAL" clId="{004D50C9-2DCC-46C3-9D52-254102C10990}" dt="2021-01-06T01:30:18.614" v="1" actId="20577"/>
          <ac:graphicFrameMkLst>
            <pc:docMk/>
            <pc:sldMk cId="3890930959" sldId="375"/>
            <ac:graphicFrameMk id="10" creationId="{1E150D24-B34F-4E16-A4D8-85B28CF70D8A}"/>
          </ac:graphicFrameMkLst>
        </pc:graphicFrameChg>
      </pc:sldChg>
    </pc:docChg>
  </pc:docChgLst>
  <pc:docChgLst>
    <pc:chgData name="Regina Tubre" userId="6bdddc7b-5852-4a4b-a63b-351fca29cee6" providerId="ADAL" clId="{2560C425-7ECE-471F-9212-83CC387997F4}"/>
    <pc:docChg chg="undo custSel mod addSld delSld modSld sldOrd">
      <pc:chgData name="Regina Tubre" userId="6bdddc7b-5852-4a4b-a63b-351fca29cee6" providerId="ADAL" clId="{2560C425-7ECE-471F-9212-83CC387997F4}" dt="2021-01-06T01:09:35.615" v="928" actId="20577"/>
      <pc:docMkLst>
        <pc:docMk/>
      </pc:docMkLst>
      <pc:sldChg chg="ord">
        <pc:chgData name="Regina Tubre" userId="6bdddc7b-5852-4a4b-a63b-351fca29cee6" providerId="ADAL" clId="{2560C425-7ECE-471F-9212-83CC387997F4}" dt="2021-01-06T00:30:05.622" v="637"/>
        <pc:sldMkLst>
          <pc:docMk/>
          <pc:sldMk cId="4131422948" sldId="261"/>
        </pc:sldMkLst>
      </pc:sldChg>
      <pc:sldChg chg="ord">
        <pc:chgData name="Regina Tubre" userId="6bdddc7b-5852-4a4b-a63b-351fca29cee6" providerId="ADAL" clId="{2560C425-7ECE-471F-9212-83CC387997F4}" dt="2021-01-06T00:29:17.142" v="633"/>
        <pc:sldMkLst>
          <pc:docMk/>
          <pc:sldMk cId="4036363930" sldId="262"/>
        </pc:sldMkLst>
      </pc:sldChg>
      <pc:sldChg chg="del">
        <pc:chgData name="Regina Tubre" userId="6bdddc7b-5852-4a4b-a63b-351fca29cee6" providerId="ADAL" clId="{2560C425-7ECE-471F-9212-83CC387997F4}" dt="2021-01-06T00:07:43.326" v="569" actId="2696"/>
        <pc:sldMkLst>
          <pc:docMk/>
          <pc:sldMk cId="3484484479" sldId="264"/>
        </pc:sldMkLst>
      </pc:sldChg>
      <pc:sldChg chg="del">
        <pc:chgData name="Regina Tubre" userId="6bdddc7b-5852-4a4b-a63b-351fca29cee6" providerId="ADAL" clId="{2560C425-7ECE-471F-9212-83CC387997F4}" dt="2021-01-06T00:08:09.726" v="570" actId="2696"/>
        <pc:sldMkLst>
          <pc:docMk/>
          <pc:sldMk cId="3823490845" sldId="265"/>
        </pc:sldMkLst>
      </pc:sldChg>
      <pc:sldChg chg="ord">
        <pc:chgData name="Regina Tubre" userId="6bdddc7b-5852-4a4b-a63b-351fca29cee6" providerId="ADAL" clId="{2560C425-7ECE-471F-9212-83CC387997F4}" dt="2021-01-06T00:29:23.719" v="635"/>
        <pc:sldMkLst>
          <pc:docMk/>
          <pc:sldMk cId="4278573323" sldId="267"/>
        </pc:sldMkLst>
      </pc:sldChg>
      <pc:sldChg chg="ord">
        <pc:chgData name="Regina Tubre" userId="6bdddc7b-5852-4a4b-a63b-351fca29cee6" providerId="ADAL" clId="{2560C425-7ECE-471F-9212-83CC387997F4}" dt="2021-01-06T00:27:57.844" v="628"/>
        <pc:sldMkLst>
          <pc:docMk/>
          <pc:sldMk cId="3304283757" sldId="268"/>
        </pc:sldMkLst>
      </pc:sldChg>
      <pc:sldChg chg="delSp modSp del mod">
        <pc:chgData name="Regina Tubre" userId="6bdddc7b-5852-4a4b-a63b-351fca29cee6" providerId="ADAL" clId="{2560C425-7ECE-471F-9212-83CC387997F4}" dt="2021-01-06T00:29:11.512" v="631" actId="2696"/>
        <pc:sldMkLst>
          <pc:docMk/>
          <pc:sldMk cId="3145326862" sldId="269"/>
        </pc:sldMkLst>
        <pc:picChg chg="del mod">
          <ac:chgData name="Regina Tubre" userId="6bdddc7b-5852-4a4b-a63b-351fca29cee6" providerId="ADAL" clId="{2560C425-7ECE-471F-9212-83CC387997F4}" dt="2021-01-06T00:29:00.314" v="630" actId="21"/>
          <ac:picMkLst>
            <pc:docMk/>
            <pc:sldMk cId="3145326862" sldId="269"/>
            <ac:picMk id="2" creationId="{2C59EE18-C5B2-44CA-8C3D-CF58AC0FBED5}"/>
          </ac:picMkLst>
        </pc:picChg>
      </pc:sldChg>
      <pc:sldChg chg="del">
        <pc:chgData name="Regina Tubre" userId="6bdddc7b-5852-4a4b-a63b-351fca29cee6" providerId="ADAL" clId="{2560C425-7ECE-471F-9212-83CC387997F4}" dt="2021-01-06T00:07:10.313" v="567" actId="2696"/>
        <pc:sldMkLst>
          <pc:docMk/>
          <pc:sldMk cId="4076932475" sldId="273"/>
        </pc:sldMkLst>
      </pc:sldChg>
      <pc:sldChg chg="delSp modSp mod ord">
        <pc:chgData name="Regina Tubre" userId="6bdddc7b-5852-4a4b-a63b-351fca29cee6" providerId="ADAL" clId="{2560C425-7ECE-471F-9212-83CC387997F4}" dt="2021-01-06T01:01:10.282" v="834"/>
        <pc:sldMkLst>
          <pc:docMk/>
          <pc:sldMk cId="1072456012" sldId="277"/>
        </pc:sldMkLst>
        <pc:spChg chg="mod">
          <ac:chgData name="Regina Tubre" userId="6bdddc7b-5852-4a4b-a63b-351fca29cee6" providerId="ADAL" clId="{2560C425-7ECE-471F-9212-83CC387997F4}" dt="2021-01-06T00:55:05.298" v="819" actId="113"/>
          <ac:spMkLst>
            <pc:docMk/>
            <pc:sldMk cId="1072456012" sldId="277"/>
            <ac:spMk id="3" creationId="{5C71DCAE-86C1-41AA-BC5A-D35121F26A67}"/>
          </ac:spMkLst>
        </pc:spChg>
        <pc:spChg chg="mod">
          <ac:chgData name="Regina Tubre" userId="6bdddc7b-5852-4a4b-a63b-351fca29cee6" providerId="ADAL" clId="{2560C425-7ECE-471F-9212-83CC387997F4}" dt="2021-01-06T00:54:48.425" v="816" actId="1076"/>
          <ac:spMkLst>
            <pc:docMk/>
            <pc:sldMk cId="1072456012" sldId="277"/>
            <ac:spMk id="4" creationId="{54437494-CB38-4D22-A833-79C7C81C6E29}"/>
          </ac:spMkLst>
        </pc:spChg>
        <pc:spChg chg="del">
          <ac:chgData name="Regina Tubre" userId="6bdddc7b-5852-4a4b-a63b-351fca29cee6" providerId="ADAL" clId="{2560C425-7ECE-471F-9212-83CC387997F4}" dt="2021-01-06T00:54:07.840" v="808" actId="478"/>
          <ac:spMkLst>
            <pc:docMk/>
            <pc:sldMk cId="1072456012" sldId="277"/>
            <ac:spMk id="5" creationId="{9DDFF76A-E430-4232-8530-70F497832BE5}"/>
          </ac:spMkLst>
        </pc:spChg>
        <pc:spChg chg="del mod">
          <ac:chgData name="Regina Tubre" userId="6bdddc7b-5852-4a4b-a63b-351fca29cee6" providerId="ADAL" clId="{2560C425-7ECE-471F-9212-83CC387997F4}" dt="2021-01-06T00:54:07.844" v="810"/>
          <ac:spMkLst>
            <pc:docMk/>
            <pc:sldMk cId="1072456012" sldId="277"/>
            <ac:spMk id="6" creationId="{092BC436-C952-4544-A1C0-2A7F5DD3F5E9}"/>
          </ac:spMkLst>
        </pc:spChg>
      </pc:sldChg>
      <pc:sldChg chg="del">
        <pc:chgData name="Regina Tubre" userId="6bdddc7b-5852-4a4b-a63b-351fca29cee6" providerId="ADAL" clId="{2560C425-7ECE-471F-9212-83CC387997F4}" dt="2021-01-06T00:08:09.726" v="570" actId="2696"/>
        <pc:sldMkLst>
          <pc:docMk/>
          <pc:sldMk cId="3558783153" sldId="280"/>
        </pc:sldMkLst>
      </pc:sldChg>
      <pc:sldChg chg="del">
        <pc:chgData name="Regina Tubre" userId="6bdddc7b-5852-4a4b-a63b-351fca29cee6" providerId="ADAL" clId="{2560C425-7ECE-471F-9212-83CC387997F4}" dt="2021-01-06T00:08:09.726" v="570" actId="2696"/>
        <pc:sldMkLst>
          <pc:docMk/>
          <pc:sldMk cId="2287485854" sldId="286"/>
        </pc:sldMkLst>
      </pc:sldChg>
      <pc:sldChg chg="del">
        <pc:chgData name="Regina Tubre" userId="6bdddc7b-5852-4a4b-a63b-351fca29cee6" providerId="ADAL" clId="{2560C425-7ECE-471F-9212-83CC387997F4}" dt="2021-01-06T00:08:09.726" v="570" actId="2696"/>
        <pc:sldMkLst>
          <pc:docMk/>
          <pc:sldMk cId="903352831" sldId="287"/>
        </pc:sldMkLst>
      </pc:sldChg>
      <pc:sldChg chg="del">
        <pc:chgData name="Regina Tubre" userId="6bdddc7b-5852-4a4b-a63b-351fca29cee6" providerId="ADAL" clId="{2560C425-7ECE-471F-9212-83CC387997F4}" dt="2021-01-06T00:08:09.726" v="570" actId="2696"/>
        <pc:sldMkLst>
          <pc:docMk/>
          <pc:sldMk cId="3501090836" sldId="289"/>
        </pc:sldMkLst>
      </pc:sldChg>
      <pc:sldChg chg="del">
        <pc:chgData name="Regina Tubre" userId="6bdddc7b-5852-4a4b-a63b-351fca29cee6" providerId="ADAL" clId="{2560C425-7ECE-471F-9212-83CC387997F4}" dt="2021-01-06T00:08:09.726" v="570" actId="2696"/>
        <pc:sldMkLst>
          <pc:docMk/>
          <pc:sldMk cId="3594582948" sldId="292"/>
        </pc:sldMkLst>
      </pc:sldChg>
      <pc:sldChg chg="del">
        <pc:chgData name="Regina Tubre" userId="6bdddc7b-5852-4a4b-a63b-351fca29cee6" providerId="ADAL" clId="{2560C425-7ECE-471F-9212-83CC387997F4}" dt="2021-01-06T00:08:09.726" v="570" actId="2696"/>
        <pc:sldMkLst>
          <pc:docMk/>
          <pc:sldMk cId="3331689823" sldId="294"/>
        </pc:sldMkLst>
      </pc:sldChg>
      <pc:sldChg chg="ord">
        <pc:chgData name="Regina Tubre" userId="6bdddc7b-5852-4a4b-a63b-351fca29cee6" providerId="ADAL" clId="{2560C425-7ECE-471F-9212-83CC387997F4}" dt="2021-01-06T01:03:42.107" v="841"/>
        <pc:sldMkLst>
          <pc:docMk/>
          <pc:sldMk cId="52437980" sldId="296"/>
        </pc:sldMkLst>
      </pc:sldChg>
      <pc:sldChg chg="del">
        <pc:chgData name="Regina Tubre" userId="6bdddc7b-5852-4a4b-a63b-351fca29cee6" providerId="ADAL" clId="{2560C425-7ECE-471F-9212-83CC387997F4}" dt="2021-01-06T00:12:13.540" v="574" actId="2696"/>
        <pc:sldMkLst>
          <pc:docMk/>
          <pc:sldMk cId="668503464" sldId="297"/>
        </pc:sldMkLst>
      </pc:sldChg>
      <pc:sldChg chg="ord">
        <pc:chgData name="Regina Tubre" userId="6bdddc7b-5852-4a4b-a63b-351fca29cee6" providerId="ADAL" clId="{2560C425-7ECE-471F-9212-83CC387997F4}" dt="2021-01-06T00:13:48.079" v="582"/>
        <pc:sldMkLst>
          <pc:docMk/>
          <pc:sldMk cId="2320861473" sldId="297"/>
        </pc:sldMkLst>
      </pc:sldChg>
      <pc:sldChg chg="modSp mod ord">
        <pc:chgData name="Regina Tubre" userId="6bdddc7b-5852-4a4b-a63b-351fca29cee6" providerId="ADAL" clId="{2560C425-7ECE-471F-9212-83CC387997F4}" dt="2021-01-06T00:15:44.741" v="611"/>
        <pc:sldMkLst>
          <pc:docMk/>
          <pc:sldMk cId="2961193520" sldId="298"/>
        </pc:sldMkLst>
        <pc:spChg chg="mod">
          <ac:chgData name="Regina Tubre" userId="6bdddc7b-5852-4a4b-a63b-351fca29cee6" providerId="ADAL" clId="{2560C425-7ECE-471F-9212-83CC387997F4}" dt="2021-01-06T00:15:30.275" v="609" actId="20577"/>
          <ac:spMkLst>
            <pc:docMk/>
            <pc:sldMk cId="2961193520" sldId="298"/>
            <ac:spMk id="2" creationId="{91BD8958-C25A-41B1-A1B6-EDD1BE11D7FD}"/>
          </ac:spMkLst>
        </pc:spChg>
      </pc:sldChg>
      <pc:sldChg chg="del">
        <pc:chgData name="Regina Tubre" userId="6bdddc7b-5852-4a4b-a63b-351fca29cee6" providerId="ADAL" clId="{2560C425-7ECE-471F-9212-83CC387997F4}" dt="2021-01-06T00:12:13.540" v="574" actId="2696"/>
        <pc:sldMkLst>
          <pc:docMk/>
          <pc:sldMk cId="4133709381" sldId="298"/>
        </pc:sldMkLst>
      </pc:sldChg>
      <pc:sldChg chg="del">
        <pc:chgData name="Regina Tubre" userId="6bdddc7b-5852-4a4b-a63b-351fca29cee6" providerId="ADAL" clId="{2560C425-7ECE-471F-9212-83CC387997F4}" dt="2021-01-06T00:16:05.140" v="612" actId="2696"/>
        <pc:sldMkLst>
          <pc:docMk/>
          <pc:sldMk cId="467751680" sldId="299"/>
        </pc:sldMkLst>
      </pc:sldChg>
      <pc:sldChg chg="del">
        <pc:chgData name="Regina Tubre" userId="6bdddc7b-5852-4a4b-a63b-351fca29cee6" providerId="ADAL" clId="{2560C425-7ECE-471F-9212-83CC387997F4}" dt="2021-01-06T00:16:05.140" v="612" actId="2696"/>
        <pc:sldMkLst>
          <pc:docMk/>
          <pc:sldMk cId="1376766540" sldId="300"/>
        </pc:sldMkLst>
      </pc:sldChg>
      <pc:sldChg chg="addSp delSp modSp mod setBg delAnim">
        <pc:chgData name="Regina Tubre" userId="6bdddc7b-5852-4a4b-a63b-351fca29cee6" providerId="ADAL" clId="{2560C425-7ECE-471F-9212-83CC387997F4}" dt="2021-01-06T00:25:33.532" v="626" actId="166"/>
        <pc:sldMkLst>
          <pc:docMk/>
          <pc:sldMk cId="2310177955" sldId="300"/>
        </pc:sldMkLst>
        <pc:spChg chg="mod">
          <ac:chgData name="Regina Tubre" userId="6bdddc7b-5852-4a4b-a63b-351fca29cee6" providerId="ADAL" clId="{2560C425-7ECE-471F-9212-83CC387997F4}" dt="2021-01-06T00:22:04.126" v="620" actId="26606"/>
          <ac:spMkLst>
            <pc:docMk/>
            <pc:sldMk cId="2310177955" sldId="300"/>
            <ac:spMk id="2" creationId="{D7452990-34FE-41E9-9C40-9982A7A9E366}"/>
          </ac:spMkLst>
        </pc:spChg>
        <pc:spChg chg="add del">
          <ac:chgData name="Regina Tubre" userId="6bdddc7b-5852-4a4b-a63b-351fca29cee6" providerId="ADAL" clId="{2560C425-7ECE-471F-9212-83CC387997F4}" dt="2021-01-06T00:22:01.544" v="617" actId="26606"/>
          <ac:spMkLst>
            <pc:docMk/>
            <pc:sldMk cId="2310177955" sldId="300"/>
            <ac:spMk id="11" creationId="{EEA869E1-F851-4A52-92F5-77E592B76A5B}"/>
          </ac:spMkLst>
        </pc:spChg>
        <pc:spChg chg="add del">
          <ac:chgData name="Regina Tubre" userId="6bdddc7b-5852-4a4b-a63b-351fca29cee6" providerId="ADAL" clId="{2560C425-7ECE-471F-9212-83CC387997F4}" dt="2021-01-06T00:22:01.544" v="617" actId="26606"/>
          <ac:spMkLst>
            <pc:docMk/>
            <pc:sldMk cId="2310177955" sldId="300"/>
            <ac:spMk id="19" creationId="{0EF77632-1A0C-4B9F-829B-226E68A78E9F}"/>
          </ac:spMkLst>
        </pc:spChg>
        <pc:spChg chg="add del">
          <ac:chgData name="Regina Tubre" userId="6bdddc7b-5852-4a4b-a63b-351fca29cee6" providerId="ADAL" clId="{2560C425-7ECE-471F-9212-83CC387997F4}" dt="2021-01-06T00:22:01.544" v="617" actId="26606"/>
          <ac:spMkLst>
            <pc:docMk/>
            <pc:sldMk cId="2310177955" sldId="300"/>
            <ac:spMk id="21" creationId="{F3DCFC27-6BCE-42B6-8372-070EA07685D7}"/>
          </ac:spMkLst>
        </pc:spChg>
        <pc:spChg chg="add del">
          <ac:chgData name="Regina Tubre" userId="6bdddc7b-5852-4a4b-a63b-351fca29cee6" providerId="ADAL" clId="{2560C425-7ECE-471F-9212-83CC387997F4}" dt="2021-01-06T00:22:04.087" v="619" actId="26606"/>
          <ac:spMkLst>
            <pc:docMk/>
            <pc:sldMk cId="2310177955" sldId="300"/>
            <ac:spMk id="30" creationId="{E02DA677-C58A-4FCE-A9A0-E66A42EBD9A5}"/>
          </ac:spMkLst>
        </pc:spChg>
        <pc:spChg chg="add del">
          <ac:chgData name="Regina Tubre" userId="6bdddc7b-5852-4a4b-a63b-351fca29cee6" providerId="ADAL" clId="{2560C425-7ECE-471F-9212-83CC387997F4}" dt="2021-01-06T00:22:04.087" v="619" actId="26606"/>
          <ac:spMkLst>
            <pc:docMk/>
            <pc:sldMk cId="2310177955" sldId="300"/>
            <ac:spMk id="35" creationId="{58F07F1D-8486-43C2-A583-78B4EEC43C59}"/>
          </ac:spMkLst>
        </pc:spChg>
        <pc:spChg chg="add del">
          <ac:chgData name="Regina Tubre" userId="6bdddc7b-5852-4a4b-a63b-351fca29cee6" providerId="ADAL" clId="{2560C425-7ECE-471F-9212-83CC387997F4}" dt="2021-01-06T00:22:04.087" v="619" actId="26606"/>
          <ac:spMkLst>
            <pc:docMk/>
            <pc:sldMk cId="2310177955" sldId="300"/>
            <ac:spMk id="36" creationId="{4C54F087-19F9-4107-AF4A-9FD2000E43B6}"/>
          </ac:spMkLst>
        </pc:spChg>
        <pc:spChg chg="add">
          <ac:chgData name="Regina Tubre" userId="6bdddc7b-5852-4a4b-a63b-351fca29cee6" providerId="ADAL" clId="{2560C425-7ECE-471F-9212-83CC387997F4}" dt="2021-01-06T00:22:04.126" v="620" actId="26606"/>
          <ac:spMkLst>
            <pc:docMk/>
            <pc:sldMk cId="2310177955" sldId="300"/>
            <ac:spMk id="41" creationId="{EEA869E1-F851-4A52-92F5-77E592B76A5B}"/>
          </ac:spMkLst>
        </pc:spChg>
        <pc:spChg chg="add">
          <ac:chgData name="Regina Tubre" userId="6bdddc7b-5852-4a4b-a63b-351fca29cee6" providerId="ADAL" clId="{2560C425-7ECE-471F-9212-83CC387997F4}" dt="2021-01-06T00:22:04.126" v="620" actId="26606"/>
          <ac:spMkLst>
            <pc:docMk/>
            <pc:sldMk cId="2310177955" sldId="300"/>
            <ac:spMk id="45" creationId="{0EF77632-1A0C-4B9F-829B-226E68A78E9F}"/>
          </ac:spMkLst>
        </pc:spChg>
        <pc:spChg chg="add">
          <ac:chgData name="Regina Tubre" userId="6bdddc7b-5852-4a4b-a63b-351fca29cee6" providerId="ADAL" clId="{2560C425-7ECE-471F-9212-83CC387997F4}" dt="2021-01-06T00:22:04.126" v="620" actId="26606"/>
          <ac:spMkLst>
            <pc:docMk/>
            <pc:sldMk cId="2310177955" sldId="300"/>
            <ac:spMk id="46" creationId="{F3DCFC27-6BCE-42B6-8372-070EA07685D7}"/>
          </ac:spMkLst>
        </pc:spChg>
        <pc:grpChg chg="add del">
          <ac:chgData name="Regina Tubre" userId="6bdddc7b-5852-4a4b-a63b-351fca29cee6" providerId="ADAL" clId="{2560C425-7ECE-471F-9212-83CC387997F4}" dt="2021-01-06T00:22:04.087" v="619" actId="26606"/>
          <ac:grpSpMkLst>
            <pc:docMk/>
            <pc:sldMk cId="2310177955" sldId="300"/>
            <ac:grpSpMk id="37" creationId="{B280AF9B-B176-410F-92A0-7C78CB6314AA}"/>
          </ac:grpSpMkLst>
        </pc:grpChg>
        <pc:picChg chg="del">
          <ac:chgData name="Regina Tubre" userId="6bdddc7b-5852-4a4b-a63b-351fca29cee6" providerId="ADAL" clId="{2560C425-7ECE-471F-9212-83CC387997F4}" dt="2021-01-06T00:20:11.194" v="613" actId="21"/>
          <ac:picMkLst>
            <pc:docMk/>
            <pc:sldMk cId="2310177955" sldId="300"/>
            <ac:picMk id="3" creationId="{0555CFD7-D66F-4539-BE5B-1E077B170201}"/>
          </ac:picMkLst>
        </pc:picChg>
        <pc:picChg chg="mod ord">
          <ac:chgData name="Regina Tubre" userId="6bdddc7b-5852-4a4b-a63b-351fca29cee6" providerId="ADAL" clId="{2560C425-7ECE-471F-9212-83CC387997F4}" dt="2021-01-06T00:25:08.082" v="625" actId="14100"/>
          <ac:picMkLst>
            <pc:docMk/>
            <pc:sldMk cId="2310177955" sldId="300"/>
            <ac:picMk id="4" creationId="{47478310-C042-4EB8-A8FD-2E752271CE97}"/>
          </ac:picMkLst>
        </pc:picChg>
        <pc:picChg chg="add mod ord">
          <ac:chgData name="Regina Tubre" userId="6bdddc7b-5852-4a4b-a63b-351fca29cee6" providerId="ADAL" clId="{2560C425-7ECE-471F-9212-83CC387997F4}" dt="2021-01-06T00:25:33.532" v="626" actId="166"/>
          <ac:picMkLst>
            <pc:docMk/>
            <pc:sldMk cId="2310177955" sldId="300"/>
            <ac:picMk id="6" creationId="{0279F37D-73E7-434D-8C09-55E4FB58CA15}"/>
          </ac:picMkLst>
        </pc:picChg>
        <pc:picChg chg="add del">
          <ac:chgData name="Regina Tubre" userId="6bdddc7b-5852-4a4b-a63b-351fca29cee6" providerId="ADAL" clId="{2560C425-7ECE-471F-9212-83CC387997F4}" dt="2021-01-06T00:22:01.544" v="617" actId="26606"/>
          <ac:picMkLst>
            <pc:docMk/>
            <pc:sldMk cId="2310177955" sldId="300"/>
            <ac:picMk id="13" creationId="{B083AD55-8296-44BD-8E14-DD2DDBC351B0}"/>
          </ac:picMkLst>
        </pc:picChg>
        <pc:picChg chg="add del">
          <ac:chgData name="Regina Tubre" userId="6bdddc7b-5852-4a4b-a63b-351fca29cee6" providerId="ADAL" clId="{2560C425-7ECE-471F-9212-83CC387997F4}" dt="2021-01-06T00:22:01.544" v="617" actId="26606"/>
          <ac:picMkLst>
            <pc:docMk/>
            <pc:sldMk cId="2310177955" sldId="300"/>
            <ac:picMk id="25" creationId="{F82046CE-87C5-4670-A404-6AB453F5A928}"/>
          </ac:picMkLst>
        </pc:picChg>
        <pc:picChg chg="add del">
          <ac:chgData name="Regina Tubre" userId="6bdddc7b-5852-4a4b-a63b-351fca29cee6" providerId="ADAL" clId="{2560C425-7ECE-471F-9212-83CC387997F4}" dt="2021-01-06T00:22:04.087" v="619" actId="26606"/>
          <ac:picMkLst>
            <pc:docMk/>
            <pc:sldMk cId="2310177955" sldId="300"/>
            <ac:picMk id="29" creationId="{00F585A3-4F05-42DD-A4F6-D87D0826161C}"/>
          </ac:picMkLst>
        </pc:picChg>
        <pc:picChg chg="add del">
          <ac:chgData name="Regina Tubre" userId="6bdddc7b-5852-4a4b-a63b-351fca29cee6" providerId="ADAL" clId="{2560C425-7ECE-471F-9212-83CC387997F4}" dt="2021-01-06T00:22:04.087" v="619" actId="26606"/>
          <ac:picMkLst>
            <pc:docMk/>
            <pc:sldMk cId="2310177955" sldId="300"/>
            <ac:picMk id="32" creationId="{9D85B319-9C30-4D92-B664-CA444ECD79BA}"/>
          </ac:picMkLst>
        </pc:picChg>
        <pc:picChg chg="add">
          <ac:chgData name="Regina Tubre" userId="6bdddc7b-5852-4a4b-a63b-351fca29cee6" providerId="ADAL" clId="{2560C425-7ECE-471F-9212-83CC387997F4}" dt="2021-01-06T00:22:04.126" v="620" actId="26606"/>
          <ac:picMkLst>
            <pc:docMk/>
            <pc:sldMk cId="2310177955" sldId="300"/>
            <ac:picMk id="42" creationId="{B083AD55-8296-44BD-8E14-DD2DDBC351B0}"/>
          </ac:picMkLst>
        </pc:picChg>
        <pc:picChg chg="add">
          <ac:chgData name="Regina Tubre" userId="6bdddc7b-5852-4a4b-a63b-351fca29cee6" providerId="ADAL" clId="{2560C425-7ECE-471F-9212-83CC387997F4}" dt="2021-01-06T00:22:04.126" v="620" actId="26606"/>
          <ac:picMkLst>
            <pc:docMk/>
            <pc:sldMk cId="2310177955" sldId="300"/>
            <ac:picMk id="48" creationId="{F82046CE-87C5-4670-A404-6AB453F5A928}"/>
          </ac:picMkLst>
        </pc:picChg>
        <pc:cxnChg chg="add del">
          <ac:chgData name="Regina Tubre" userId="6bdddc7b-5852-4a4b-a63b-351fca29cee6" providerId="ADAL" clId="{2560C425-7ECE-471F-9212-83CC387997F4}" dt="2021-01-06T00:22:01.544" v="617" actId="26606"/>
          <ac:cxnSpMkLst>
            <pc:docMk/>
            <pc:sldMk cId="2310177955" sldId="300"/>
            <ac:cxnSpMk id="15" creationId="{2BF46B26-15FC-4C5A-94FA-AE9ED64B5C20}"/>
          </ac:cxnSpMkLst>
        </pc:cxnChg>
        <pc:cxnChg chg="add del">
          <ac:chgData name="Regina Tubre" userId="6bdddc7b-5852-4a4b-a63b-351fca29cee6" providerId="ADAL" clId="{2560C425-7ECE-471F-9212-83CC387997F4}" dt="2021-01-06T00:22:01.544" v="617" actId="26606"/>
          <ac:cxnSpMkLst>
            <pc:docMk/>
            <pc:sldMk cId="2310177955" sldId="300"/>
            <ac:cxnSpMk id="17" creationId="{912F6065-5345-44BD-B66E-5487CCD7A9B9}"/>
          </ac:cxnSpMkLst>
        </pc:cxnChg>
        <pc:cxnChg chg="add del">
          <ac:chgData name="Regina Tubre" userId="6bdddc7b-5852-4a4b-a63b-351fca29cee6" providerId="ADAL" clId="{2560C425-7ECE-471F-9212-83CC387997F4}" dt="2021-01-06T00:22:01.544" v="617" actId="26606"/>
          <ac:cxnSpMkLst>
            <pc:docMk/>
            <pc:sldMk cId="2310177955" sldId="300"/>
            <ac:cxnSpMk id="23" creationId="{96A4B1E0-284C-4A01-8141-A24D2B8EE093}"/>
          </ac:cxnSpMkLst>
        </pc:cxnChg>
        <pc:cxnChg chg="add del">
          <ac:chgData name="Regina Tubre" userId="6bdddc7b-5852-4a4b-a63b-351fca29cee6" providerId="ADAL" clId="{2560C425-7ECE-471F-9212-83CC387997F4}" dt="2021-01-06T00:22:01.544" v="617" actId="26606"/>
          <ac:cxnSpMkLst>
            <pc:docMk/>
            <pc:sldMk cId="2310177955" sldId="300"/>
            <ac:cxnSpMk id="27" creationId="{A224BAD7-5931-4CA6-BB58-0CBCFCFA65A5}"/>
          </ac:cxnSpMkLst>
        </pc:cxnChg>
        <pc:cxnChg chg="add del">
          <ac:chgData name="Regina Tubre" userId="6bdddc7b-5852-4a4b-a63b-351fca29cee6" providerId="ADAL" clId="{2560C425-7ECE-471F-9212-83CC387997F4}" dt="2021-01-06T00:22:04.087" v="619" actId="26606"/>
          <ac:cxnSpMkLst>
            <pc:docMk/>
            <pc:sldMk cId="2310177955" sldId="300"/>
            <ac:cxnSpMk id="31" creationId="{90266925-2910-48FC-B99D-CFFD0A140944}"/>
          </ac:cxnSpMkLst>
        </pc:cxnChg>
        <pc:cxnChg chg="add del">
          <ac:chgData name="Regina Tubre" userId="6bdddc7b-5852-4a4b-a63b-351fca29cee6" providerId="ADAL" clId="{2560C425-7ECE-471F-9212-83CC387997F4}" dt="2021-01-06T00:22:04.087" v="619" actId="26606"/>
          <ac:cxnSpMkLst>
            <pc:docMk/>
            <pc:sldMk cId="2310177955" sldId="300"/>
            <ac:cxnSpMk id="33" creationId="{D7573C1E-3785-43C9-A262-1DA9DF97F85C}"/>
          </ac:cxnSpMkLst>
        </pc:cxnChg>
        <pc:cxnChg chg="add del">
          <ac:chgData name="Regina Tubre" userId="6bdddc7b-5852-4a4b-a63b-351fca29cee6" providerId="ADAL" clId="{2560C425-7ECE-471F-9212-83CC387997F4}" dt="2021-01-06T00:22:04.087" v="619" actId="26606"/>
          <ac:cxnSpMkLst>
            <pc:docMk/>
            <pc:sldMk cId="2310177955" sldId="300"/>
            <ac:cxnSpMk id="34" creationId="{548C4394-BE4E-4302-AF74-4781C6C66E4C}"/>
          </ac:cxnSpMkLst>
        </pc:cxnChg>
        <pc:cxnChg chg="add del">
          <ac:chgData name="Regina Tubre" userId="6bdddc7b-5852-4a4b-a63b-351fca29cee6" providerId="ADAL" clId="{2560C425-7ECE-471F-9212-83CC387997F4}" dt="2021-01-06T00:22:04.087" v="619" actId="26606"/>
          <ac:cxnSpMkLst>
            <pc:docMk/>
            <pc:sldMk cId="2310177955" sldId="300"/>
            <ac:cxnSpMk id="39" creationId="{BB87DF85-8079-4DF1-ABD5-2CCE2D9F3AD5}"/>
          </ac:cxnSpMkLst>
        </pc:cxnChg>
        <pc:cxnChg chg="add">
          <ac:chgData name="Regina Tubre" userId="6bdddc7b-5852-4a4b-a63b-351fca29cee6" providerId="ADAL" clId="{2560C425-7ECE-471F-9212-83CC387997F4}" dt="2021-01-06T00:22:04.126" v="620" actId="26606"/>
          <ac:cxnSpMkLst>
            <pc:docMk/>
            <pc:sldMk cId="2310177955" sldId="300"/>
            <ac:cxnSpMk id="43" creationId="{2BF46B26-15FC-4C5A-94FA-AE9ED64B5C20}"/>
          </ac:cxnSpMkLst>
        </pc:cxnChg>
        <pc:cxnChg chg="add">
          <ac:chgData name="Regina Tubre" userId="6bdddc7b-5852-4a4b-a63b-351fca29cee6" providerId="ADAL" clId="{2560C425-7ECE-471F-9212-83CC387997F4}" dt="2021-01-06T00:22:04.126" v="620" actId="26606"/>
          <ac:cxnSpMkLst>
            <pc:docMk/>
            <pc:sldMk cId="2310177955" sldId="300"/>
            <ac:cxnSpMk id="44" creationId="{912F6065-5345-44BD-B66E-5487CCD7A9B9}"/>
          </ac:cxnSpMkLst>
        </pc:cxnChg>
        <pc:cxnChg chg="add">
          <ac:chgData name="Regina Tubre" userId="6bdddc7b-5852-4a4b-a63b-351fca29cee6" providerId="ADAL" clId="{2560C425-7ECE-471F-9212-83CC387997F4}" dt="2021-01-06T00:22:04.126" v="620" actId="26606"/>
          <ac:cxnSpMkLst>
            <pc:docMk/>
            <pc:sldMk cId="2310177955" sldId="300"/>
            <ac:cxnSpMk id="47" creationId="{96A4B1E0-284C-4A01-8141-A24D2B8EE093}"/>
          </ac:cxnSpMkLst>
        </pc:cxnChg>
        <pc:cxnChg chg="add">
          <ac:chgData name="Regina Tubre" userId="6bdddc7b-5852-4a4b-a63b-351fca29cee6" providerId="ADAL" clId="{2560C425-7ECE-471F-9212-83CC387997F4}" dt="2021-01-06T00:22:04.126" v="620" actId="26606"/>
          <ac:cxnSpMkLst>
            <pc:docMk/>
            <pc:sldMk cId="2310177955" sldId="300"/>
            <ac:cxnSpMk id="49" creationId="{A224BAD7-5931-4CA6-BB58-0CBCFCFA65A5}"/>
          </ac:cxnSpMkLst>
        </pc:cxnChg>
      </pc:sldChg>
      <pc:sldChg chg="del">
        <pc:chgData name="Regina Tubre" userId="6bdddc7b-5852-4a4b-a63b-351fca29cee6" providerId="ADAL" clId="{2560C425-7ECE-471F-9212-83CC387997F4}" dt="2021-01-06T00:05:53.983" v="566" actId="2696"/>
        <pc:sldMkLst>
          <pc:docMk/>
          <pc:sldMk cId="2692577066" sldId="301"/>
        </pc:sldMkLst>
      </pc:sldChg>
      <pc:sldChg chg="ord">
        <pc:chgData name="Regina Tubre" userId="6bdddc7b-5852-4a4b-a63b-351fca29cee6" providerId="ADAL" clId="{2560C425-7ECE-471F-9212-83CC387997F4}" dt="2021-01-06T00:10:23.246" v="573"/>
        <pc:sldMkLst>
          <pc:docMk/>
          <pc:sldMk cId="3876839413" sldId="303"/>
        </pc:sldMkLst>
      </pc:sldChg>
      <pc:sldChg chg="del">
        <pc:chgData name="Regina Tubre" userId="6bdddc7b-5852-4a4b-a63b-351fca29cee6" providerId="ADAL" clId="{2560C425-7ECE-471F-9212-83CC387997F4}" dt="2021-01-06T01:03:09.135" v="839" actId="2696"/>
        <pc:sldMkLst>
          <pc:docMk/>
          <pc:sldMk cId="3739975727" sldId="304"/>
        </pc:sldMkLst>
      </pc:sldChg>
      <pc:sldChg chg="del">
        <pc:chgData name="Regina Tubre" userId="6bdddc7b-5852-4a4b-a63b-351fca29cee6" providerId="ADAL" clId="{2560C425-7ECE-471F-9212-83CC387997F4}" dt="2021-01-06T01:03:09.135" v="839" actId="2696"/>
        <pc:sldMkLst>
          <pc:docMk/>
          <pc:sldMk cId="2110779073" sldId="305"/>
        </pc:sldMkLst>
      </pc:sldChg>
      <pc:sldChg chg="del">
        <pc:chgData name="Regina Tubre" userId="6bdddc7b-5852-4a4b-a63b-351fca29cee6" providerId="ADAL" clId="{2560C425-7ECE-471F-9212-83CC387997F4}" dt="2021-01-06T01:03:09.135" v="839" actId="2696"/>
        <pc:sldMkLst>
          <pc:docMk/>
          <pc:sldMk cId="4175422364" sldId="306"/>
        </pc:sldMkLst>
      </pc:sldChg>
      <pc:sldChg chg="del">
        <pc:chgData name="Regina Tubre" userId="6bdddc7b-5852-4a4b-a63b-351fca29cee6" providerId="ADAL" clId="{2560C425-7ECE-471F-9212-83CC387997F4}" dt="2021-01-06T01:03:09.135" v="839" actId="2696"/>
        <pc:sldMkLst>
          <pc:docMk/>
          <pc:sldMk cId="661367121" sldId="307"/>
        </pc:sldMkLst>
      </pc:sldChg>
      <pc:sldChg chg="del">
        <pc:chgData name="Regina Tubre" userId="6bdddc7b-5852-4a4b-a63b-351fca29cee6" providerId="ADAL" clId="{2560C425-7ECE-471F-9212-83CC387997F4}" dt="2021-01-06T01:03:09.135" v="839" actId="2696"/>
        <pc:sldMkLst>
          <pc:docMk/>
          <pc:sldMk cId="3802521813" sldId="308"/>
        </pc:sldMkLst>
      </pc:sldChg>
      <pc:sldChg chg="del">
        <pc:chgData name="Regina Tubre" userId="6bdddc7b-5852-4a4b-a63b-351fca29cee6" providerId="ADAL" clId="{2560C425-7ECE-471F-9212-83CC387997F4}" dt="2021-01-06T01:03:09.135" v="839" actId="2696"/>
        <pc:sldMkLst>
          <pc:docMk/>
          <pc:sldMk cId="421473036" sldId="309"/>
        </pc:sldMkLst>
      </pc:sldChg>
      <pc:sldChg chg="modSp mod ord">
        <pc:chgData name="Regina Tubre" userId="6bdddc7b-5852-4a4b-a63b-351fca29cee6" providerId="ADAL" clId="{2560C425-7ECE-471F-9212-83CC387997F4}" dt="2021-01-06T01:08:26.651" v="923" actId="20577"/>
        <pc:sldMkLst>
          <pc:docMk/>
          <pc:sldMk cId="1019488613" sldId="323"/>
        </pc:sldMkLst>
        <pc:spChg chg="mod">
          <ac:chgData name="Regina Tubre" userId="6bdddc7b-5852-4a4b-a63b-351fca29cee6" providerId="ADAL" clId="{2560C425-7ECE-471F-9212-83CC387997F4}" dt="2021-01-06T01:08:26.651" v="923" actId="20577"/>
          <ac:spMkLst>
            <pc:docMk/>
            <pc:sldMk cId="1019488613" sldId="323"/>
            <ac:spMk id="2" creationId="{D8D10A17-577B-4B41-8B87-B8EBAE817A5B}"/>
          </ac:spMkLst>
        </pc:spChg>
      </pc:sldChg>
      <pc:sldChg chg="del">
        <pc:chgData name="Regina Tubre" userId="6bdddc7b-5852-4a4b-a63b-351fca29cee6" providerId="ADAL" clId="{2560C425-7ECE-471F-9212-83CC387997F4}" dt="2021-01-06T01:03:09.135" v="839" actId="2696"/>
        <pc:sldMkLst>
          <pc:docMk/>
          <pc:sldMk cId="3397642794" sldId="357"/>
        </pc:sldMkLst>
      </pc:sldChg>
      <pc:sldChg chg="del">
        <pc:chgData name="Regina Tubre" userId="6bdddc7b-5852-4a4b-a63b-351fca29cee6" providerId="ADAL" clId="{2560C425-7ECE-471F-9212-83CC387997F4}" dt="2021-01-06T00:08:09.726" v="570" actId="2696"/>
        <pc:sldMkLst>
          <pc:docMk/>
          <pc:sldMk cId="3121190203" sldId="358"/>
        </pc:sldMkLst>
      </pc:sldChg>
      <pc:sldChg chg="del delDesignElem">
        <pc:chgData name="Regina Tubre" userId="6bdddc7b-5852-4a4b-a63b-351fca29cee6" providerId="ADAL" clId="{2560C425-7ECE-471F-9212-83CC387997F4}" dt="2021-01-06T00:09:03.623" v="571"/>
        <pc:sldMkLst>
          <pc:docMk/>
          <pc:sldMk cId="3098808523" sldId="359"/>
        </pc:sldMkLst>
      </pc:sldChg>
      <pc:sldChg chg="ord">
        <pc:chgData name="Regina Tubre" userId="6bdddc7b-5852-4a4b-a63b-351fca29cee6" providerId="ADAL" clId="{2560C425-7ECE-471F-9212-83CC387997F4}" dt="2021-01-06T00:30:23.584" v="639"/>
        <pc:sldMkLst>
          <pc:docMk/>
          <pc:sldMk cId="2146606746" sldId="360"/>
        </pc:sldMkLst>
      </pc:sldChg>
      <pc:sldChg chg="del">
        <pc:chgData name="Regina Tubre" userId="6bdddc7b-5852-4a4b-a63b-351fca29cee6" providerId="ADAL" clId="{2560C425-7ECE-471F-9212-83CC387997F4}" dt="2021-01-05T23:48:44.499" v="0" actId="2696"/>
        <pc:sldMkLst>
          <pc:docMk/>
          <pc:sldMk cId="868262031" sldId="362"/>
        </pc:sldMkLst>
      </pc:sldChg>
      <pc:sldChg chg="del ord">
        <pc:chgData name="Regina Tubre" userId="6bdddc7b-5852-4a4b-a63b-351fca29cee6" providerId="ADAL" clId="{2560C425-7ECE-471F-9212-83CC387997F4}" dt="2021-01-06T00:13:32.270" v="580" actId="2696"/>
        <pc:sldMkLst>
          <pc:docMk/>
          <pc:sldMk cId="3282330219" sldId="363"/>
        </pc:sldMkLst>
      </pc:sldChg>
      <pc:sldChg chg="del">
        <pc:chgData name="Regina Tubre" userId="6bdddc7b-5852-4a4b-a63b-351fca29cee6" providerId="ADAL" clId="{2560C425-7ECE-471F-9212-83CC387997F4}" dt="2021-01-06T00:12:13.540" v="574" actId="2696"/>
        <pc:sldMkLst>
          <pc:docMk/>
          <pc:sldMk cId="4279941192" sldId="363"/>
        </pc:sldMkLst>
      </pc:sldChg>
      <pc:sldChg chg="del">
        <pc:chgData name="Regina Tubre" userId="6bdddc7b-5852-4a4b-a63b-351fca29cee6" providerId="ADAL" clId="{2560C425-7ECE-471F-9212-83CC387997F4}" dt="2021-01-06T00:16:05.140" v="612" actId="2696"/>
        <pc:sldMkLst>
          <pc:docMk/>
          <pc:sldMk cId="475587062" sldId="364"/>
        </pc:sldMkLst>
      </pc:sldChg>
      <pc:sldChg chg="del">
        <pc:chgData name="Regina Tubre" userId="6bdddc7b-5852-4a4b-a63b-351fca29cee6" providerId="ADAL" clId="{2560C425-7ECE-471F-9212-83CC387997F4}" dt="2021-01-06T00:03:52.008" v="564" actId="2696"/>
        <pc:sldMkLst>
          <pc:docMk/>
          <pc:sldMk cId="77688924" sldId="368"/>
        </pc:sldMkLst>
      </pc:sldChg>
      <pc:sldChg chg="delDesignElem">
        <pc:chgData name="Regina Tubre" userId="6bdddc7b-5852-4a4b-a63b-351fca29cee6" providerId="ADAL" clId="{2560C425-7ECE-471F-9212-83CC387997F4}" dt="2021-01-06T00:04:47.971" v="565"/>
        <pc:sldMkLst>
          <pc:docMk/>
          <pc:sldMk cId="2840869191" sldId="368"/>
        </pc:sldMkLst>
      </pc:sldChg>
      <pc:sldChg chg="del">
        <pc:chgData name="Regina Tubre" userId="6bdddc7b-5852-4a4b-a63b-351fca29cee6" providerId="ADAL" clId="{2560C425-7ECE-471F-9212-83CC387997F4}" dt="2021-01-06T00:03:52.008" v="564" actId="2696"/>
        <pc:sldMkLst>
          <pc:docMk/>
          <pc:sldMk cId="1301011129" sldId="369"/>
        </pc:sldMkLst>
      </pc:sldChg>
      <pc:sldChg chg="modSp mod ord">
        <pc:chgData name="Regina Tubre" userId="6bdddc7b-5852-4a4b-a63b-351fca29cee6" providerId="ADAL" clId="{2560C425-7ECE-471F-9212-83CC387997F4}" dt="2021-01-06T01:09:35.615" v="928" actId="20577"/>
        <pc:sldMkLst>
          <pc:docMk/>
          <pc:sldMk cId="915432635" sldId="373"/>
        </pc:sldMkLst>
        <pc:spChg chg="mod">
          <ac:chgData name="Regina Tubre" userId="6bdddc7b-5852-4a4b-a63b-351fca29cee6" providerId="ADAL" clId="{2560C425-7ECE-471F-9212-83CC387997F4}" dt="2021-01-06T01:09:35.615" v="928" actId="20577"/>
          <ac:spMkLst>
            <pc:docMk/>
            <pc:sldMk cId="915432635" sldId="373"/>
            <ac:spMk id="3" creationId="{BD4D7013-1E13-4C10-842A-72F32E335212}"/>
          </ac:spMkLst>
        </pc:spChg>
      </pc:sldChg>
      <pc:sldChg chg="modSp mod">
        <pc:chgData name="Regina Tubre" userId="6bdddc7b-5852-4a4b-a63b-351fca29cee6" providerId="ADAL" clId="{2560C425-7ECE-471F-9212-83CC387997F4}" dt="2021-01-06T01:04:39.672" v="861" actId="20577"/>
        <pc:sldMkLst>
          <pc:docMk/>
          <pc:sldMk cId="2093692765" sldId="374"/>
        </pc:sldMkLst>
        <pc:spChg chg="mod">
          <ac:chgData name="Regina Tubre" userId="6bdddc7b-5852-4a4b-a63b-351fca29cee6" providerId="ADAL" clId="{2560C425-7ECE-471F-9212-83CC387997F4}" dt="2021-01-06T01:04:34.971" v="857" actId="20577"/>
          <ac:spMkLst>
            <pc:docMk/>
            <pc:sldMk cId="2093692765" sldId="374"/>
            <ac:spMk id="2" creationId="{873FA31F-AC10-457C-B264-7F88307A86FF}"/>
          </ac:spMkLst>
        </pc:spChg>
        <pc:spChg chg="mod">
          <ac:chgData name="Regina Tubre" userId="6bdddc7b-5852-4a4b-a63b-351fca29cee6" providerId="ADAL" clId="{2560C425-7ECE-471F-9212-83CC387997F4}" dt="2021-01-06T01:04:39.672" v="861" actId="20577"/>
          <ac:spMkLst>
            <pc:docMk/>
            <pc:sldMk cId="2093692765" sldId="374"/>
            <ac:spMk id="3" creationId="{BD4D7013-1E13-4C10-842A-72F32E335212}"/>
          </ac:spMkLst>
        </pc:spChg>
      </pc:sldChg>
      <pc:sldChg chg="addSp delSp modSp new mod ord modClrScheme chgLayout">
        <pc:chgData name="Regina Tubre" userId="6bdddc7b-5852-4a4b-a63b-351fca29cee6" providerId="ADAL" clId="{2560C425-7ECE-471F-9212-83CC387997F4}" dt="2021-01-06T00:02:51.643" v="563" actId="313"/>
        <pc:sldMkLst>
          <pc:docMk/>
          <pc:sldMk cId="3890930959" sldId="375"/>
        </pc:sldMkLst>
        <pc:spChg chg="add mod ord">
          <ac:chgData name="Regina Tubre" userId="6bdddc7b-5852-4a4b-a63b-351fca29cee6" providerId="ADAL" clId="{2560C425-7ECE-471F-9212-83CC387997F4}" dt="2021-01-05T23:59:24.284" v="145" actId="14100"/>
          <ac:spMkLst>
            <pc:docMk/>
            <pc:sldMk cId="3890930959" sldId="375"/>
            <ac:spMk id="3" creationId="{3D3CDFE2-4F01-45BB-B5D2-D2272B186A88}"/>
          </ac:spMkLst>
        </pc:spChg>
        <pc:spChg chg="add del mod ord">
          <ac:chgData name="Regina Tubre" userId="6bdddc7b-5852-4a4b-a63b-351fca29cee6" providerId="ADAL" clId="{2560C425-7ECE-471F-9212-83CC387997F4}" dt="2021-01-05T23:58:17.844" v="119" actId="3680"/>
          <ac:spMkLst>
            <pc:docMk/>
            <pc:sldMk cId="3890930959" sldId="375"/>
            <ac:spMk id="4" creationId="{661A4156-48D9-400D-B01D-1325DE6155B4}"/>
          </ac:spMkLst>
        </pc:spChg>
        <pc:spChg chg="add del mod ord">
          <ac:chgData name="Regina Tubre" userId="6bdddc7b-5852-4a4b-a63b-351fca29cee6" providerId="ADAL" clId="{2560C425-7ECE-471F-9212-83CC387997F4}" dt="2021-01-05T23:56:43.219" v="112" actId="931"/>
          <ac:spMkLst>
            <pc:docMk/>
            <pc:sldMk cId="3890930959" sldId="375"/>
            <ac:spMk id="5" creationId="{8376BD7D-5195-47D9-9845-B45742E14EA2}"/>
          </ac:spMkLst>
        </pc:spChg>
        <pc:graphicFrameChg chg="add mod ord modGraphic">
          <ac:chgData name="Regina Tubre" userId="6bdddc7b-5852-4a4b-a63b-351fca29cee6" providerId="ADAL" clId="{2560C425-7ECE-471F-9212-83CC387997F4}" dt="2021-01-06T00:02:51.643" v="563" actId="313"/>
          <ac:graphicFrameMkLst>
            <pc:docMk/>
            <pc:sldMk cId="3890930959" sldId="375"/>
            <ac:graphicFrameMk id="10" creationId="{1E150D24-B34F-4E16-A4D8-85B28CF70D8A}"/>
          </ac:graphicFrameMkLst>
        </pc:graphicFrameChg>
        <pc:picChg chg="add del mod">
          <ac:chgData name="Regina Tubre" userId="6bdddc7b-5852-4a4b-a63b-351fca29cee6" providerId="ADAL" clId="{2560C425-7ECE-471F-9212-83CC387997F4}" dt="2021-01-05T23:57:13.716" v="116" actId="21"/>
          <ac:picMkLst>
            <pc:docMk/>
            <pc:sldMk cId="3890930959" sldId="375"/>
            <ac:picMk id="2" creationId="{A1ECA71F-C85F-4AA1-ABE1-0ADB86D031B1}"/>
          </ac:picMkLst>
        </pc:picChg>
        <pc:picChg chg="add mod">
          <ac:chgData name="Regina Tubre" userId="6bdddc7b-5852-4a4b-a63b-351fca29cee6" providerId="ADAL" clId="{2560C425-7ECE-471F-9212-83CC387997F4}" dt="2021-01-05T23:56:45.002" v="114" actId="962"/>
          <ac:picMkLst>
            <pc:docMk/>
            <pc:sldMk cId="3890930959" sldId="375"/>
            <ac:picMk id="9" creationId="{710B8602-8B4C-45FB-BA13-6675F0E51A1D}"/>
          </ac:picMkLst>
        </pc:picChg>
      </pc:sldChg>
      <pc:sldChg chg="add del">
        <pc:chgData name="Regina Tubre" userId="6bdddc7b-5852-4a4b-a63b-351fca29cee6" providerId="ADAL" clId="{2560C425-7ECE-471F-9212-83CC387997F4}" dt="2021-01-06T00:07:43.326" v="569" actId="2696"/>
        <pc:sldMkLst>
          <pc:docMk/>
          <pc:sldMk cId="3287555921" sldId="376"/>
        </pc:sldMkLst>
      </pc:sldChg>
      <pc:sldChg chg="modSp add mod ord">
        <pc:chgData name="Regina Tubre" userId="6bdddc7b-5852-4a4b-a63b-351fca29cee6" providerId="ADAL" clId="{2560C425-7ECE-471F-9212-83CC387997F4}" dt="2021-01-06T01:01:21.878" v="838"/>
        <pc:sldMkLst>
          <pc:docMk/>
          <pc:sldMk cId="2892058428" sldId="388"/>
        </pc:sldMkLst>
        <pc:spChg chg="mod">
          <ac:chgData name="Regina Tubre" userId="6bdddc7b-5852-4a4b-a63b-351fca29cee6" providerId="ADAL" clId="{2560C425-7ECE-471F-9212-83CC387997F4}" dt="2021-01-06T00:38:35.734" v="758" actId="1076"/>
          <ac:spMkLst>
            <pc:docMk/>
            <pc:sldMk cId="2892058428" sldId="388"/>
            <ac:spMk id="3" creationId="{5C71DCAE-86C1-41AA-BC5A-D35121F26A67}"/>
          </ac:spMkLst>
        </pc:spChg>
        <pc:spChg chg="mod">
          <ac:chgData name="Regina Tubre" userId="6bdddc7b-5852-4a4b-a63b-351fca29cee6" providerId="ADAL" clId="{2560C425-7ECE-471F-9212-83CC387997F4}" dt="2021-01-06T00:37:08.624" v="754" actId="255"/>
          <ac:spMkLst>
            <pc:docMk/>
            <pc:sldMk cId="2892058428" sldId="388"/>
            <ac:spMk id="4" creationId="{54437494-CB38-4D22-A833-79C7C81C6E29}"/>
          </ac:spMkLst>
        </pc:spChg>
        <pc:spChg chg="mod">
          <ac:chgData name="Regina Tubre" userId="6bdddc7b-5852-4a4b-a63b-351fca29cee6" providerId="ADAL" clId="{2560C425-7ECE-471F-9212-83CC387997F4}" dt="2021-01-06T00:37:23.977" v="755" actId="255"/>
          <ac:spMkLst>
            <pc:docMk/>
            <pc:sldMk cId="2892058428" sldId="388"/>
            <ac:spMk id="5" creationId="{9DDFF76A-E430-4232-8530-70F497832BE5}"/>
          </ac:spMkLst>
        </pc:spChg>
        <pc:spChg chg="mod">
          <ac:chgData name="Regina Tubre" userId="6bdddc7b-5852-4a4b-a63b-351fca29cee6" providerId="ADAL" clId="{2560C425-7ECE-471F-9212-83CC387997F4}" dt="2021-01-06T00:39:13.332" v="761" actId="1076"/>
          <ac:spMkLst>
            <pc:docMk/>
            <pc:sldMk cId="2892058428" sldId="388"/>
            <ac:spMk id="6" creationId="{092BC436-C952-4544-A1C0-2A7F5DD3F5E9}"/>
          </ac:spMkLst>
        </pc:spChg>
      </pc:sldChg>
      <pc:sldChg chg="addSp modSp new mod ord">
        <pc:chgData name="Regina Tubre" userId="6bdddc7b-5852-4a4b-a63b-351fca29cee6" providerId="ADAL" clId="{2560C425-7ECE-471F-9212-83CC387997F4}" dt="2021-01-06T01:01:13.110" v="836"/>
        <pc:sldMkLst>
          <pc:docMk/>
          <pc:sldMk cId="886038859" sldId="389"/>
        </pc:sldMkLst>
        <pc:spChg chg="add mod">
          <ac:chgData name="Regina Tubre" userId="6bdddc7b-5852-4a4b-a63b-351fca29cee6" providerId="ADAL" clId="{2560C425-7ECE-471F-9212-83CC387997F4}" dt="2021-01-06T01:00:26.752" v="832" actId="20577"/>
          <ac:spMkLst>
            <pc:docMk/>
            <pc:sldMk cId="886038859" sldId="389"/>
            <ac:spMk id="3" creationId="{B4B38D8A-1A05-4AE8-9843-B04CBF807D07}"/>
          </ac:spMkLst>
        </pc:spChg>
      </pc:sldChg>
      <pc:sldChg chg="add del">
        <pc:chgData name="Regina Tubre" userId="6bdddc7b-5852-4a4b-a63b-351fca29cee6" providerId="ADAL" clId="{2560C425-7ECE-471F-9212-83CC387997F4}" dt="2021-01-06T01:05:03.055" v="863" actId="2696"/>
        <pc:sldMkLst>
          <pc:docMk/>
          <pc:sldMk cId="3834226764" sldId="390"/>
        </pc:sldMkLst>
      </pc:sldChg>
      <pc:sldChg chg="add">
        <pc:chgData name="Regina Tubre" userId="6bdddc7b-5852-4a4b-a63b-351fca29cee6" providerId="ADAL" clId="{2560C425-7ECE-471F-9212-83CC387997F4}" dt="2021-01-06T01:06:48.366" v="864" actId="2890"/>
        <pc:sldMkLst>
          <pc:docMk/>
          <pc:sldMk cId="4192403882" sldId="390"/>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10" Type="http://schemas.openxmlformats.org/officeDocument/2006/relationships/image" Target="../media/image60.svg"/><Relationship Id="rId4" Type="http://schemas.openxmlformats.org/officeDocument/2006/relationships/image" Target="../media/image54.svg"/><Relationship Id="rId9" Type="http://schemas.openxmlformats.org/officeDocument/2006/relationships/image" Target="../media/image59.png"/></Relationships>
</file>

<file path=ppt/diagrams/_rels/data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svg"/><Relationship Id="rId1" Type="http://schemas.openxmlformats.org/officeDocument/2006/relationships/image" Target="../media/image80.png"/><Relationship Id="rId6" Type="http://schemas.openxmlformats.org/officeDocument/2006/relationships/image" Target="../media/image85.svg"/><Relationship Id="rId5" Type="http://schemas.openxmlformats.org/officeDocument/2006/relationships/image" Target="../media/image84.png"/><Relationship Id="rId4" Type="http://schemas.openxmlformats.org/officeDocument/2006/relationships/image" Target="../media/image83.svg"/></Relationships>
</file>

<file path=ppt/diagrams/_rels/data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svg"/><Relationship Id="rId1" Type="http://schemas.openxmlformats.org/officeDocument/2006/relationships/image" Target="../media/image86.png"/><Relationship Id="rId6" Type="http://schemas.openxmlformats.org/officeDocument/2006/relationships/image" Target="../media/image91.svg"/><Relationship Id="rId5" Type="http://schemas.openxmlformats.org/officeDocument/2006/relationships/image" Target="../media/image90.png"/><Relationship Id="rId4" Type="http://schemas.openxmlformats.org/officeDocument/2006/relationships/image" Target="../media/image8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10" Type="http://schemas.openxmlformats.org/officeDocument/2006/relationships/image" Target="../media/image60.svg"/><Relationship Id="rId4" Type="http://schemas.openxmlformats.org/officeDocument/2006/relationships/image" Target="../media/image54.svg"/><Relationship Id="rId9" Type="http://schemas.openxmlformats.org/officeDocument/2006/relationships/image" Target="../media/image5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svg"/><Relationship Id="rId1" Type="http://schemas.openxmlformats.org/officeDocument/2006/relationships/image" Target="../media/image80.png"/><Relationship Id="rId6" Type="http://schemas.openxmlformats.org/officeDocument/2006/relationships/image" Target="../media/image85.svg"/><Relationship Id="rId5" Type="http://schemas.openxmlformats.org/officeDocument/2006/relationships/image" Target="../media/image84.png"/><Relationship Id="rId4" Type="http://schemas.openxmlformats.org/officeDocument/2006/relationships/image" Target="../media/image8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svg"/><Relationship Id="rId1" Type="http://schemas.openxmlformats.org/officeDocument/2006/relationships/image" Target="../media/image86.png"/><Relationship Id="rId6" Type="http://schemas.openxmlformats.org/officeDocument/2006/relationships/image" Target="../media/image91.svg"/><Relationship Id="rId5" Type="http://schemas.openxmlformats.org/officeDocument/2006/relationships/image" Target="../media/image90.png"/><Relationship Id="rId4" Type="http://schemas.openxmlformats.org/officeDocument/2006/relationships/image" Target="../media/image89.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B7CDD7-0D05-46B4-BAC1-75C324E541C8}"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927B31A-623B-42E8-BC11-2485B0CE191B}">
      <dgm:prSet/>
      <dgm:spPr/>
      <dgm:t>
        <a:bodyPr/>
        <a:lstStyle/>
        <a:p>
          <a:pPr>
            <a:lnSpc>
              <a:spcPct val="100000"/>
            </a:lnSpc>
          </a:pPr>
          <a:r>
            <a:rPr lang="en-US"/>
            <a:t>Branded or Copied Photos</a:t>
          </a:r>
        </a:p>
      </dgm:t>
    </dgm:pt>
    <dgm:pt modelId="{C02FF773-EDF5-4F6D-AF25-D992E453C791}" type="parTrans" cxnId="{BC0DB0B0-D62D-4948-8365-7AC87C415923}">
      <dgm:prSet/>
      <dgm:spPr/>
      <dgm:t>
        <a:bodyPr/>
        <a:lstStyle/>
        <a:p>
          <a:endParaRPr lang="en-US"/>
        </a:p>
      </dgm:t>
    </dgm:pt>
    <dgm:pt modelId="{C00F1496-DCA5-40A5-BDE4-1BEDD86D9C91}" type="sibTrans" cxnId="{BC0DB0B0-D62D-4948-8365-7AC87C415923}">
      <dgm:prSet/>
      <dgm:spPr/>
      <dgm:t>
        <a:bodyPr/>
        <a:lstStyle/>
        <a:p>
          <a:endParaRPr lang="en-US"/>
        </a:p>
      </dgm:t>
    </dgm:pt>
    <dgm:pt modelId="{E692BFF4-59D8-41D7-8670-D2464DC1D527}">
      <dgm:prSet/>
      <dgm:spPr/>
      <dgm:t>
        <a:bodyPr/>
        <a:lstStyle/>
        <a:p>
          <a:pPr>
            <a:lnSpc>
              <a:spcPct val="100000"/>
            </a:lnSpc>
          </a:pPr>
          <a:r>
            <a:rPr lang="en-US"/>
            <a:t>Addresses not mapped accurately</a:t>
          </a:r>
        </a:p>
      </dgm:t>
    </dgm:pt>
    <dgm:pt modelId="{94BAC623-796C-4459-8DEC-9863605CA648}" type="parTrans" cxnId="{F2AC0FE3-F604-4EA4-8F03-8B1DAE5D1BDF}">
      <dgm:prSet/>
      <dgm:spPr/>
      <dgm:t>
        <a:bodyPr/>
        <a:lstStyle/>
        <a:p>
          <a:endParaRPr lang="en-US"/>
        </a:p>
      </dgm:t>
    </dgm:pt>
    <dgm:pt modelId="{28246ECF-BBC6-40B4-A499-E014B19123FF}" type="sibTrans" cxnId="{F2AC0FE3-F604-4EA4-8F03-8B1DAE5D1BDF}">
      <dgm:prSet/>
      <dgm:spPr/>
      <dgm:t>
        <a:bodyPr/>
        <a:lstStyle/>
        <a:p>
          <a:endParaRPr lang="en-US"/>
        </a:p>
      </dgm:t>
    </dgm:pt>
    <dgm:pt modelId="{1E725A38-566E-4896-BCB7-82573C7CF934}">
      <dgm:prSet/>
      <dgm:spPr/>
      <dgm:t>
        <a:bodyPr/>
        <a:lstStyle/>
        <a:p>
          <a:pPr>
            <a:lnSpc>
              <a:spcPct val="100000"/>
            </a:lnSpc>
          </a:pPr>
          <a:r>
            <a:rPr lang="en-US"/>
            <a:t>Wrong Status – Listing says expired when it has sold</a:t>
          </a:r>
        </a:p>
      </dgm:t>
    </dgm:pt>
    <dgm:pt modelId="{7372A954-4040-4D22-BD17-AEF29D4671E5}" type="parTrans" cxnId="{B8A48EB7-0D4F-4154-A985-C61FAE6A0CE0}">
      <dgm:prSet/>
      <dgm:spPr/>
      <dgm:t>
        <a:bodyPr/>
        <a:lstStyle/>
        <a:p>
          <a:endParaRPr lang="en-US"/>
        </a:p>
      </dgm:t>
    </dgm:pt>
    <dgm:pt modelId="{495E8000-E4C7-4A72-B853-550904AC7E53}" type="sibTrans" cxnId="{B8A48EB7-0D4F-4154-A985-C61FAE6A0CE0}">
      <dgm:prSet/>
      <dgm:spPr/>
      <dgm:t>
        <a:bodyPr/>
        <a:lstStyle/>
        <a:p>
          <a:endParaRPr lang="en-US"/>
        </a:p>
      </dgm:t>
    </dgm:pt>
    <dgm:pt modelId="{082BAC33-411D-4CFA-9C1E-51838A16F68E}">
      <dgm:prSet/>
      <dgm:spPr/>
      <dgm:t>
        <a:bodyPr/>
        <a:lstStyle/>
        <a:p>
          <a:pPr>
            <a:lnSpc>
              <a:spcPct val="100000"/>
            </a:lnSpc>
          </a:pPr>
          <a:r>
            <a:rPr lang="en-US"/>
            <a:t>Incorrect Information in Remarks – No Gate Codes or contact info</a:t>
          </a:r>
        </a:p>
      </dgm:t>
    </dgm:pt>
    <dgm:pt modelId="{6E9A1971-ECB4-4FE0-880F-FE50714782C1}" type="parTrans" cxnId="{1067CB20-5F8C-4C3C-9DAC-9576036157E7}">
      <dgm:prSet/>
      <dgm:spPr/>
      <dgm:t>
        <a:bodyPr/>
        <a:lstStyle/>
        <a:p>
          <a:endParaRPr lang="en-US"/>
        </a:p>
      </dgm:t>
    </dgm:pt>
    <dgm:pt modelId="{6A0EE387-0BDB-4C0B-988E-B54B785DE856}" type="sibTrans" cxnId="{1067CB20-5F8C-4C3C-9DAC-9576036157E7}">
      <dgm:prSet/>
      <dgm:spPr/>
      <dgm:t>
        <a:bodyPr/>
        <a:lstStyle/>
        <a:p>
          <a:endParaRPr lang="en-US"/>
        </a:p>
      </dgm:t>
    </dgm:pt>
    <dgm:pt modelId="{9CBD78BE-8B0B-4569-9044-388535D5907E}">
      <dgm:prSet/>
      <dgm:spPr/>
      <dgm:t>
        <a:bodyPr/>
        <a:lstStyle/>
        <a:p>
          <a:pPr>
            <a:lnSpc>
              <a:spcPct val="100000"/>
            </a:lnSpc>
          </a:pPr>
          <a:r>
            <a:rPr lang="en-US"/>
            <a:t>Incorrect Acreage – Split Parcels	</a:t>
          </a:r>
        </a:p>
      </dgm:t>
    </dgm:pt>
    <dgm:pt modelId="{1B3CC093-C867-436D-BA57-D4075F841670}" type="parTrans" cxnId="{22000E60-9258-4B03-A596-B1B0D5B19862}">
      <dgm:prSet/>
      <dgm:spPr/>
      <dgm:t>
        <a:bodyPr/>
        <a:lstStyle/>
        <a:p>
          <a:endParaRPr lang="en-US"/>
        </a:p>
      </dgm:t>
    </dgm:pt>
    <dgm:pt modelId="{75C9D283-39ED-4578-A583-27466DE90F78}" type="sibTrans" cxnId="{22000E60-9258-4B03-A596-B1B0D5B19862}">
      <dgm:prSet/>
      <dgm:spPr/>
      <dgm:t>
        <a:bodyPr/>
        <a:lstStyle/>
        <a:p>
          <a:endParaRPr lang="en-US"/>
        </a:p>
      </dgm:t>
    </dgm:pt>
    <dgm:pt modelId="{D15A338E-B6A7-4D2A-912A-DADD74915F59}" type="pres">
      <dgm:prSet presAssocID="{73B7CDD7-0D05-46B4-BAC1-75C324E541C8}" presName="root" presStyleCnt="0">
        <dgm:presLayoutVars>
          <dgm:dir/>
          <dgm:resizeHandles val="exact"/>
        </dgm:presLayoutVars>
      </dgm:prSet>
      <dgm:spPr/>
    </dgm:pt>
    <dgm:pt modelId="{F89842DD-C19F-4AA6-A3D1-55644916DCC9}" type="pres">
      <dgm:prSet presAssocID="{0927B31A-623B-42E8-BC11-2485B0CE191B}" presName="compNode" presStyleCnt="0"/>
      <dgm:spPr/>
    </dgm:pt>
    <dgm:pt modelId="{40FE23A2-AB7C-4562-843E-4A10924DEC95}" type="pres">
      <dgm:prSet presAssocID="{0927B31A-623B-42E8-BC11-2485B0CE191B}" presName="bgRect" presStyleLbl="bgShp" presStyleIdx="0" presStyleCnt="5"/>
      <dgm:spPr/>
    </dgm:pt>
    <dgm:pt modelId="{4705A260-E6AD-49A9-B607-3B4A6284C946}" type="pres">
      <dgm:prSet presAssocID="{0927B31A-623B-42E8-BC11-2485B0CE191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mera"/>
        </a:ext>
      </dgm:extLst>
    </dgm:pt>
    <dgm:pt modelId="{4F5DBAEB-E326-4164-9D71-3E8D71F67559}" type="pres">
      <dgm:prSet presAssocID="{0927B31A-623B-42E8-BC11-2485B0CE191B}" presName="spaceRect" presStyleCnt="0"/>
      <dgm:spPr/>
    </dgm:pt>
    <dgm:pt modelId="{2C481A46-1184-4AF5-812E-4D83FD03F6F5}" type="pres">
      <dgm:prSet presAssocID="{0927B31A-623B-42E8-BC11-2485B0CE191B}" presName="parTx" presStyleLbl="revTx" presStyleIdx="0" presStyleCnt="5">
        <dgm:presLayoutVars>
          <dgm:chMax val="0"/>
          <dgm:chPref val="0"/>
        </dgm:presLayoutVars>
      </dgm:prSet>
      <dgm:spPr/>
    </dgm:pt>
    <dgm:pt modelId="{B68481CA-8F5F-4F48-B840-3E17257B3E65}" type="pres">
      <dgm:prSet presAssocID="{C00F1496-DCA5-40A5-BDE4-1BEDD86D9C91}" presName="sibTrans" presStyleCnt="0"/>
      <dgm:spPr/>
    </dgm:pt>
    <dgm:pt modelId="{8EC78257-2B50-4D1A-8F22-695F830BACBD}" type="pres">
      <dgm:prSet presAssocID="{E692BFF4-59D8-41D7-8670-D2464DC1D527}" presName="compNode" presStyleCnt="0"/>
      <dgm:spPr/>
    </dgm:pt>
    <dgm:pt modelId="{2A08DE0A-1516-4F67-B624-25463B425500}" type="pres">
      <dgm:prSet presAssocID="{E692BFF4-59D8-41D7-8670-D2464DC1D527}" presName="bgRect" presStyleLbl="bgShp" presStyleIdx="1" presStyleCnt="5"/>
      <dgm:spPr/>
    </dgm:pt>
    <dgm:pt modelId="{536D0F5D-FBE5-4EF0-9D5D-89B9DDD7CFC2}" type="pres">
      <dgm:prSet presAssocID="{E692BFF4-59D8-41D7-8670-D2464DC1D527}"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p with pin"/>
        </a:ext>
      </dgm:extLst>
    </dgm:pt>
    <dgm:pt modelId="{DB964DBC-07C1-4224-8D57-64BCAC065C9B}" type="pres">
      <dgm:prSet presAssocID="{E692BFF4-59D8-41D7-8670-D2464DC1D527}" presName="spaceRect" presStyleCnt="0"/>
      <dgm:spPr/>
    </dgm:pt>
    <dgm:pt modelId="{E5C84454-E23F-4374-A0EC-14F92CC5F69D}" type="pres">
      <dgm:prSet presAssocID="{E692BFF4-59D8-41D7-8670-D2464DC1D527}" presName="parTx" presStyleLbl="revTx" presStyleIdx="1" presStyleCnt="5">
        <dgm:presLayoutVars>
          <dgm:chMax val="0"/>
          <dgm:chPref val="0"/>
        </dgm:presLayoutVars>
      </dgm:prSet>
      <dgm:spPr/>
    </dgm:pt>
    <dgm:pt modelId="{E4297E53-6711-4115-A681-98800ABC3EDD}" type="pres">
      <dgm:prSet presAssocID="{28246ECF-BBC6-40B4-A499-E014B19123FF}" presName="sibTrans" presStyleCnt="0"/>
      <dgm:spPr/>
    </dgm:pt>
    <dgm:pt modelId="{1947CF92-C0B4-4FBD-A746-0F4917F5D4B3}" type="pres">
      <dgm:prSet presAssocID="{1E725A38-566E-4896-BCB7-82573C7CF934}" presName="compNode" presStyleCnt="0"/>
      <dgm:spPr/>
    </dgm:pt>
    <dgm:pt modelId="{591E2E48-6AAF-4FE2-B99D-9DB9D6A82372}" type="pres">
      <dgm:prSet presAssocID="{1E725A38-566E-4896-BCB7-82573C7CF934}" presName="bgRect" presStyleLbl="bgShp" presStyleIdx="2" presStyleCnt="5"/>
      <dgm:spPr/>
    </dgm:pt>
    <dgm:pt modelId="{3C4AB58D-FBF9-4D51-ACAC-488B36BC0C64}" type="pres">
      <dgm:prSet presAssocID="{1E725A38-566E-4896-BCB7-82573C7CF934}"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ose"/>
        </a:ext>
      </dgm:extLst>
    </dgm:pt>
    <dgm:pt modelId="{333BED73-6B11-4D74-B4F6-4D70452D621F}" type="pres">
      <dgm:prSet presAssocID="{1E725A38-566E-4896-BCB7-82573C7CF934}" presName="spaceRect" presStyleCnt="0"/>
      <dgm:spPr/>
    </dgm:pt>
    <dgm:pt modelId="{D65054B2-E1EC-41D0-8EA6-ABAC8251B4C1}" type="pres">
      <dgm:prSet presAssocID="{1E725A38-566E-4896-BCB7-82573C7CF934}" presName="parTx" presStyleLbl="revTx" presStyleIdx="2" presStyleCnt="5">
        <dgm:presLayoutVars>
          <dgm:chMax val="0"/>
          <dgm:chPref val="0"/>
        </dgm:presLayoutVars>
      </dgm:prSet>
      <dgm:spPr/>
    </dgm:pt>
    <dgm:pt modelId="{923CFCAF-6820-4BE3-B903-DBB89F936340}" type="pres">
      <dgm:prSet presAssocID="{495E8000-E4C7-4A72-B853-550904AC7E53}" presName="sibTrans" presStyleCnt="0"/>
      <dgm:spPr/>
    </dgm:pt>
    <dgm:pt modelId="{0E953127-E8FF-4AD8-BCA2-629E9CB175AA}" type="pres">
      <dgm:prSet presAssocID="{082BAC33-411D-4CFA-9C1E-51838A16F68E}" presName="compNode" presStyleCnt="0"/>
      <dgm:spPr/>
    </dgm:pt>
    <dgm:pt modelId="{E049FC44-FA77-4CDE-9F93-E08A2D45BD77}" type="pres">
      <dgm:prSet presAssocID="{082BAC33-411D-4CFA-9C1E-51838A16F68E}" presName="bgRect" presStyleLbl="bgShp" presStyleIdx="3" presStyleCnt="5"/>
      <dgm:spPr/>
    </dgm:pt>
    <dgm:pt modelId="{E1F863EE-2465-42A6-88B9-C2F2DE28D0A5}" type="pres">
      <dgm:prSet presAssocID="{082BAC33-411D-4CFA-9C1E-51838A16F68E}"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rning"/>
        </a:ext>
      </dgm:extLst>
    </dgm:pt>
    <dgm:pt modelId="{0F09A68E-9D32-4E2D-B371-17DDD054A125}" type="pres">
      <dgm:prSet presAssocID="{082BAC33-411D-4CFA-9C1E-51838A16F68E}" presName="spaceRect" presStyleCnt="0"/>
      <dgm:spPr/>
    </dgm:pt>
    <dgm:pt modelId="{627D0731-7F5D-4A43-B2B5-23C9CD23B725}" type="pres">
      <dgm:prSet presAssocID="{082BAC33-411D-4CFA-9C1E-51838A16F68E}" presName="parTx" presStyleLbl="revTx" presStyleIdx="3" presStyleCnt="5">
        <dgm:presLayoutVars>
          <dgm:chMax val="0"/>
          <dgm:chPref val="0"/>
        </dgm:presLayoutVars>
      </dgm:prSet>
      <dgm:spPr/>
    </dgm:pt>
    <dgm:pt modelId="{F21EBFC2-53EE-46E1-B354-88B6B7C4A117}" type="pres">
      <dgm:prSet presAssocID="{6A0EE387-0BDB-4C0B-988E-B54B785DE856}" presName="sibTrans" presStyleCnt="0"/>
      <dgm:spPr/>
    </dgm:pt>
    <dgm:pt modelId="{BBF33F66-CFAE-4C6B-A96B-F8658AB21B2C}" type="pres">
      <dgm:prSet presAssocID="{9CBD78BE-8B0B-4569-9044-388535D5907E}" presName="compNode" presStyleCnt="0"/>
      <dgm:spPr/>
    </dgm:pt>
    <dgm:pt modelId="{760B1CE6-2BD3-4892-AF75-F0DDB3F4169F}" type="pres">
      <dgm:prSet presAssocID="{9CBD78BE-8B0B-4569-9044-388535D5907E}" presName="bgRect" presStyleLbl="bgShp" presStyleIdx="4" presStyleCnt="5" custLinFactNeighborX="295" custLinFactNeighborY="33103"/>
      <dgm:spPr/>
    </dgm:pt>
    <dgm:pt modelId="{0C3E827A-D057-4717-91CD-C1D3717684D2}" type="pres">
      <dgm:prSet presAssocID="{9CBD78BE-8B0B-4569-9044-388535D5907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mark"/>
        </a:ext>
      </dgm:extLst>
    </dgm:pt>
    <dgm:pt modelId="{62F7179F-F55A-4A85-82C8-6D4DA4ECAAA2}" type="pres">
      <dgm:prSet presAssocID="{9CBD78BE-8B0B-4569-9044-388535D5907E}" presName="spaceRect" presStyleCnt="0"/>
      <dgm:spPr/>
    </dgm:pt>
    <dgm:pt modelId="{5AF30117-0713-44DC-96E0-6B4A995DE25F}" type="pres">
      <dgm:prSet presAssocID="{9CBD78BE-8B0B-4569-9044-388535D5907E}" presName="parTx" presStyleLbl="revTx" presStyleIdx="4" presStyleCnt="5">
        <dgm:presLayoutVars>
          <dgm:chMax val="0"/>
          <dgm:chPref val="0"/>
        </dgm:presLayoutVars>
      </dgm:prSet>
      <dgm:spPr/>
    </dgm:pt>
  </dgm:ptLst>
  <dgm:cxnLst>
    <dgm:cxn modelId="{1067CB20-5F8C-4C3C-9DAC-9576036157E7}" srcId="{73B7CDD7-0D05-46B4-BAC1-75C324E541C8}" destId="{082BAC33-411D-4CFA-9C1E-51838A16F68E}" srcOrd="3" destOrd="0" parTransId="{6E9A1971-ECB4-4FE0-880F-FE50714782C1}" sibTransId="{6A0EE387-0BDB-4C0B-988E-B54B785DE856}"/>
    <dgm:cxn modelId="{52C9072B-42AB-451C-B5C0-8EB1FF39C2B9}" type="presOf" srcId="{9CBD78BE-8B0B-4569-9044-388535D5907E}" destId="{5AF30117-0713-44DC-96E0-6B4A995DE25F}" srcOrd="0" destOrd="0" presId="urn:microsoft.com/office/officeart/2018/2/layout/IconVerticalSolidList"/>
    <dgm:cxn modelId="{9B7F1C38-86DC-4E76-8E42-D520EF173C84}" type="presOf" srcId="{E692BFF4-59D8-41D7-8670-D2464DC1D527}" destId="{E5C84454-E23F-4374-A0EC-14F92CC5F69D}" srcOrd="0" destOrd="0" presId="urn:microsoft.com/office/officeart/2018/2/layout/IconVerticalSolidList"/>
    <dgm:cxn modelId="{D0365F5C-BC39-4412-BB41-3999209BDE9B}" type="presOf" srcId="{73B7CDD7-0D05-46B4-BAC1-75C324E541C8}" destId="{D15A338E-B6A7-4D2A-912A-DADD74915F59}" srcOrd="0" destOrd="0" presId="urn:microsoft.com/office/officeart/2018/2/layout/IconVerticalSolidList"/>
    <dgm:cxn modelId="{22000E60-9258-4B03-A596-B1B0D5B19862}" srcId="{73B7CDD7-0D05-46B4-BAC1-75C324E541C8}" destId="{9CBD78BE-8B0B-4569-9044-388535D5907E}" srcOrd="4" destOrd="0" parTransId="{1B3CC093-C867-436D-BA57-D4075F841670}" sibTransId="{75C9D283-39ED-4578-A583-27466DE90F78}"/>
    <dgm:cxn modelId="{1F0B9F4F-C3B7-4300-8B3B-91E5F4B521AE}" type="presOf" srcId="{082BAC33-411D-4CFA-9C1E-51838A16F68E}" destId="{627D0731-7F5D-4A43-B2B5-23C9CD23B725}" srcOrd="0" destOrd="0" presId="urn:microsoft.com/office/officeart/2018/2/layout/IconVerticalSolidList"/>
    <dgm:cxn modelId="{2602607D-4F5B-4F13-BCBC-18E0FF12D9A5}" type="presOf" srcId="{1E725A38-566E-4896-BCB7-82573C7CF934}" destId="{D65054B2-E1EC-41D0-8EA6-ABAC8251B4C1}" srcOrd="0" destOrd="0" presId="urn:microsoft.com/office/officeart/2018/2/layout/IconVerticalSolidList"/>
    <dgm:cxn modelId="{843A5899-F3DF-4C1A-81EC-C3111464CEDE}" type="presOf" srcId="{0927B31A-623B-42E8-BC11-2485B0CE191B}" destId="{2C481A46-1184-4AF5-812E-4D83FD03F6F5}" srcOrd="0" destOrd="0" presId="urn:microsoft.com/office/officeart/2018/2/layout/IconVerticalSolidList"/>
    <dgm:cxn modelId="{BC0DB0B0-D62D-4948-8365-7AC87C415923}" srcId="{73B7CDD7-0D05-46B4-BAC1-75C324E541C8}" destId="{0927B31A-623B-42E8-BC11-2485B0CE191B}" srcOrd="0" destOrd="0" parTransId="{C02FF773-EDF5-4F6D-AF25-D992E453C791}" sibTransId="{C00F1496-DCA5-40A5-BDE4-1BEDD86D9C91}"/>
    <dgm:cxn modelId="{B8A48EB7-0D4F-4154-A985-C61FAE6A0CE0}" srcId="{73B7CDD7-0D05-46B4-BAC1-75C324E541C8}" destId="{1E725A38-566E-4896-BCB7-82573C7CF934}" srcOrd="2" destOrd="0" parTransId="{7372A954-4040-4D22-BD17-AEF29D4671E5}" sibTransId="{495E8000-E4C7-4A72-B853-550904AC7E53}"/>
    <dgm:cxn modelId="{F2AC0FE3-F604-4EA4-8F03-8B1DAE5D1BDF}" srcId="{73B7CDD7-0D05-46B4-BAC1-75C324E541C8}" destId="{E692BFF4-59D8-41D7-8670-D2464DC1D527}" srcOrd="1" destOrd="0" parTransId="{94BAC623-796C-4459-8DEC-9863605CA648}" sibTransId="{28246ECF-BBC6-40B4-A499-E014B19123FF}"/>
    <dgm:cxn modelId="{BF1A84FB-EF63-461D-8149-2D50EF39D0C1}" type="presParOf" srcId="{D15A338E-B6A7-4D2A-912A-DADD74915F59}" destId="{F89842DD-C19F-4AA6-A3D1-55644916DCC9}" srcOrd="0" destOrd="0" presId="urn:microsoft.com/office/officeart/2018/2/layout/IconVerticalSolidList"/>
    <dgm:cxn modelId="{1AA284BB-2338-419D-8FCA-48A7EDA5DC1D}" type="presParOf" srcId="{F89842DD-C19F-4AA6-A3D1-55644916DCC9}" destId="{40FE23A2-AB7C-4562-843E-4A10924DEC95}" srcOrd="0" destOrd="0" presId="urn:microsoft.com/office/officeart/2018/2/layout/IconVerticalSolidList"/>
    <dgm:cxn modelId="{34EACA39-D85F-4383-9D44-F33BFB06D817}" type="presParOf" srcId="{F89842DD-C19F-4AA6-A3D1-55644916DCC9}" destId="{4705A260-E6AD-49A9-B607-3B4A6284C946}" srcOrd="1" destOrd="0" presId="urn:microsoft.com/office/officeart/2018/2/layout/IconVerticalSolidList"/>
    <dgm:cxn modelId="{AD2DC7ED-3A4E-4A29-BA4B-ECA4813C72C1}" type="presParOf" srcId="{F89842DD-C19F-4AA6-A3D1-55644916DCC9}" destId="{4F5DBAEB-E326-4164-9D71-3E8D71F67559}" srcOrd="2" destOrd="0" presId="urn:microsoft.com/office/officeart/2018/2/layout/IconVerticalSolidList"/>
    <dgm:cxn modelId="{936FB42E-B008-454C-9C55-BBE925E5E4CD}" type="presParOf" srcId="{F89842DD-C19F-4AA6-A3D1-55644916DCC9}" destId="{2C481A46-1184-4AF5-812E-4D83FD03F6F5}" srcOrd="3" destOrd="0" presId="urn:microsoft.com/office/officeart/2018/2/layout/IconVerticalSolidList"/>
    <dgm:cxn modelId="{6938372D-5AA0-4517-B581-0867B3873ECA}" type="presParOf" srcId="{D15A338E-B6A7-4D2A-912A-DADD74915F59}" destId="{B68481CA-8F5F-4F48-B840-3E17257B3E65}" srcOrd="1" destOrd="0" presId="urn:microsoft.com/office/officeart/2018/2/layout/IconVerticalSolidList"/>
    <dgm:cxn modelId="{1B3BE4DF-1F3D-4273-AC60-E61B18F2875A}" type="presParOf" srcId="{D15A338E-B6A7-4D2A-912A-DADD74915F59}" destId="{8EC78257-2B50-4D1A-8F22-695F830BACBD}" srcOrd="2" destOrd="0" presId="urn:microsoft.com/office/officeart/2018/2/layout/IconVerticalSolidList"/>
    <dgm:cxn modelId="{D87F9FA5-4DF6-4A8A-8512-A70433E62C09}" type="presParOf" srcId="{8EC78257-2B50-4D1A-8F22-695F830BACBD}" destId="{2A08DE0A-1516-4F67-B624-25463B425500}" srcOrd="0" destOrd="0" presId="urn:microsoft.com/office/officeart/2018/2/layout/IconVerticalSolidList"/>
    <dgm:cxn modelId="{777B3B01-18E9-468D-BD5F-8BC317D577E3}" type="presParOf" srcId="{8EC78257-2B50-4D1A-8F22-695F830BACBD}" destId="{536D0F5D-FBE5-4EF0-9D5D-89B9DDD7CFC2}" srcOrd="1" destOrd="0" presId="urn:microsoft.com/office/officeart/2018/2/layout/IconVerticalSolidList"/>
    <dgm:cxn modelId="{5AE15257-9D17-49FE-B6D6-909DC817A8B2}" type="presParOf" srcId="{8EC78257-2B50-4D1A-8F22-695F830BACBD}" destId="{DB964DBC-07C1-4224-8D57-64BCAC065C9B}" srcOrd="2" destOrd="0" presId="urn:microsoft.com/office/officeart/2018/2/layout/IconVerticalSolidList"/>
    <dgm:cxn modelId="{8252DFFF-A8CA-4D31-B3CA-2C56161D06FA}" type="presParOf" srcId="{8EC78257-2B50-4D1A-8F22-695F830BACBD}" destId="{E5C84454-E23F-4374-A0EC-14F92CC5F69D}" srcOrd="3" destOrd="0" presId="urn:microsoft.com/office/officeart/2018/2/layout/IconVerticalSolidList"/>
    <dgm:cxn modelId="{586E57EA-F1F2-41E3-B17D-AE6910F74F6E}" type="presParOf" srcId="{D15A338E-B6A7-4D2A-912A-DADD74915F59}" destId="{E4297E53-6711-4115-A681-98800ABC3EDD}" srcOrd="3" destOrd="0" presId="urn:microsoft.com/office/officeart/2018/2/layout/IconVerticalSolidList"/>
    <dgm:cxn modelId="{810EE434-BA25-41F2-841B-4BD4A7C512B2}" type="presParOf" srcId="{D15A338E-B6A7-4D2A-912A-DADD74915F59}" destId="{1947CF92-C0B4-4FBD-A746-0F4917F5D4B3}" srcOrd="4" destOrd="0" presId="urn:microsoft.com/office/officeart/2018/2/layout/IconVerticalSolidList"/>
    <dgm:cxn modelId="{04D058FB-F532-450E-B03D-917F412D8873}" type="presParOf" srcId="{1947CF92-C0B4-4FBD-A746-0F4917F5D4B3}" destId="{591E2E48-6AAF-4FE2-B99D-9DB9D6A82372}" srcOrd="0" destOrd="0" presId="urn:microsoft.com/office/officeart/2018/2/layout/IconVerticalSolidList"/>
    <dgm:cxn modelId="{E7911AF6-C1AD-4A78-91B1-16A7589D4BB3}" type="presParOf" srcId="{1947CF92-C0B4-4FBD-A746-0F4917F5D4B3}" destId="{3C4AB58D-FBF9-4D51-ACAC-488B36BC0C64}" srcOrd="1" destOrd="0" presId="urn:microsoft.com/office/officeart/2018/2/layout/IconVerticalSolidList"/>
    <dgm:cxn modelId="{80B0B044-099B-4545-92D8-85656F551666}" type="presParOf" srcId="{1947CF92-C0B4-4FBD-A746-0F4917F5D4B3}" destId="{333BED73-6B11-4D74-B4F6-4D70452D621F}" srcOrd="2" destOrd="0" presId="urn:microsoft.com/office/officeart/2018/2/layout/IconVerticalSolidList"/>
    <dgm:cxn modelId="{0596EA75-3918-4012-8502-33153A44C128}" type="presParOf" srcId="{1947CF92-C0B4-4FBD-A746-0F4917F5D4B3}" destId="{D65054B2-E1EC-41D0-8EA6-ABAC8251B4C1}" srcOrd="3" destOrd="0" presId="urn:microsoft.com/office/officeart/2018/2/layout/IconVerticalSolidList"/>
    <dgm:cxn modelId="{898EC55E-68E0-4B08-96D4-D1333B5F00B4}" type="presParOf" srcId="{D15A338E-B6A7-4D2A-912A-DADD74915F59}" destId="{923CFCAF-6820-4BE3-B903-DBB89F936340}" srcOrd="5" destOrd="0" presId="urn:microsoft.com/office/officeart/2018/2/layout/IconVerticalSolidList"/>
    <dgm:cxn modelId="{F712D91E-FC86-43C1-8CA2-F195683FF7FF}" type="presParOf" srcId="{D15A338E-B6A7-4D2A-912A-DADD74915F59}" destId="{0E953127-E8FF-4AD8-BCA2-629E9CB175AA}" srcOrd="6" destOrd="0" presId="urn:microsoft.com/office/officeart/2018/2/layout/IconVerticalSolidList"/>
    <dgm:cxn modelId="{E788E2A3-75EA-4C70-BD86-F5864E70102A}" type="presParOf" srcId="{0E953127-E8FF-4AD8-BCA2-629E9CB175AA}" destId="{E049FC44-FA77-4CDE-9F93-E08A2D45BD77}" srcOrd="0" destOrd="0" presId="urn:microsoft.com/office/officeart/2018/2/layout/IconVerticalSolidList"/>
    <dgm:cxn modelId="{E0B4FD3C-1678-4695-9B71-835A905A5DFC}" type="presParOf" srcId="{0E953127-E8FF-4AD8-BCA2-629E9CB175AA}" destId="{E1F863EE-2465-42A6-88B9-C2F2DE28D0A5}" srcOrd="1" destOrd="0" presId="urn:microsoft.com/office/officeart/2018/2/layout/IconVerticalSolidList"/>
    <dgm:cxn modelId="{7AD7B00D-A305-468B-A468-1511595569EC}" type="presParOf" srcId="{0E953127-E8FF-4AD8-BCA2-629E9CB175AA}" destId="{0F09A68E-9D32-4E2D-B371-17DDD054A125}" srcOrd="2" destOrd="0" presId="urn:microsoft.com/office/officeart/2018/2/layout/IconVerticalSolidList"/>
    <dgm:cxn modelId="{E0F7D25F-F280-4244-817F-1348E1DB1FC5}" type="presParOf" srcId="{0E953127-E8FF-4AD8-BCA2-629E9CB175AA}" destId="{627D0731-7F5D-4A43-B2B5-23C9CD23B725}" srcOrd="3" destOrd="0" presId="urn:microsoft.com/office/officeart/2018/2/layout/IconVerticalSolidList"/>
    <dgm:cxn modelId="{1FE22CB2-38DE-453F-840F-B4457DFADCB0}" type="presParOf" srcId="{D15A338E-B6A7-4D2A-912A-DADD74915F59}" destId="{F21EBFC2-53EE-46E1-B354-88B6B7C4A117}" srcOrd="7" destOrd="0" presId="urn:microsoft.com/office/officeart/2018/2/layout/IconVerticalSolidList"/>
    <dgm:cxn modelId="{0A4C1190-85E5-402A-9883-C573A48E9E01}" type="presParOf" srcId="{D15A338E-B6A7-4D2A-912A-DADD74915F59}" destId="{BBF33F66-CFAE-4C6B-A96B-F8658AB21B2C}" srcOrd="8" destOrd="0" presId="urn:microsoft.com/office/officeart/2018/2/layout/IconVerticalSolidList"/>
    <dgm:cxn modelId="{DC08B50C-E47D-4A45-B90F-1BE2804130D7}" type="presParOf" srcId="{BBF33F66-CFAE-4C6B-A96B-F8658AB21B2C}" destId="{760B1CE6-2BD3-4892-AF75-F0DDB3F4169F}" srcOrd="0" destOrd="0" presId="urn:microsoft.com/office/officeart/2018/2/layout/IconVerticalSolidList"/>
    <dgm:cxn modelId="{73A207B6-E876-4938-946B-9B4D017CAFEB}" type="presParOf" srcId="{BBF33F66-CFAE-4C6B-A96B-F8658AB21B2C}" destId="{0C3E827A-D057-4717-91CD-C1D3717684D2}" srcOrd="1" destOrd="0" presId="urn:microsoft.com/office/officeart/2018/2/layout/IconVerticalSolidList"/>
    <dgm:cxn modelId="{434FF95E-44CB-4CDF-831D-A67112461F42}" type="presParOf" srcId="{BBF33F66-CFAE-4C6B-A96B-F8658AB21B2C}" destId="{62F7179F-F55A-4A85-82C8-6D4DA4ECAAA2}" srcOrd="2" destOrd="0" presId="urn:microsoft.com/office/officeart/2018/2/layout/IconVerticalSolidList"/>
    <dgm:cxn modelId="{E25177CC-C5B0-4EAF-8105-DA5B61CEB245}" type="presParOf" srcId="{BBF33F66-CFAE-4C6B-A96B-F8658AB21B2C}" destId="{5AF30117-0713-44DC-96E0-6B4A995DE25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BBBCF8-0349-488D-ACF2-83F97918158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683ABEC-DF9C-433F-8334-92A35754712F}">
      <dgm:prSet/>
      <dgm:spPr/>
      <dgm:t>
        <a:bodyPr/>
        <a:lstStyle/>
        <a:p>
          <a:pPr>
            <a:lnSpc>
              <a:spcPct val="100000"/>
            </a:lnSpc>
          </a:pPr>
          <a:r>
            <a:rPr lang="en-US"/>
            <a:t>This is a web and email service that brands your contact info and sends market and neighborhood updates to your clients  </a:t>
          </a:r>
        </a:p>
      </dgm:t>
    </dgm:pt>
    <dgm:pt modelId="{A76EF70E-B31E-436F-9845-AEDCE96315DB}" type="parTrans" cxnId="{61E7ABAD-9D59-41AD-845A-508BBD00EAD9}">
      <dgm:prSet/>
      <dgm:spPr/>
      <dgm:t>
        <a:bodyPr/>
        <a:lstStyle/>
        <a:p>
          <a:endParaRPr lang="en-US"/>
        </a:p>
      </dgm:t>
    </dgm:pt>
    <dgm:pt modelId="{EBFBFAD4-A0AC-4A23-9E50-A98009E6A5FB}" type="sibTrans" cxnId="{61E7ABAD-9D59-41AD-845A-508BBD00EAD9}">
      <dgm:prSet/>
      <dgm:spPr/>
      <dgm:t>
        <a:bodyPr/>
        <a:lstStyle/>
        <a:p>
          <a:endParaRPr lang="en-US"/>
        </a:p>
      </dgm:t>
    </dgm:pt>
    <dgm:pt modelId="{14F69298-46CB-4C4E-A394-22718E512E8F}">
      <dgm:prSet/>
      <dgm:spPr/>
      <dgm:t>
        <a:bodyPr/>
        <a:lstStyle/>
        <a:p>
          <a:pPr>
            <a:lnSpc>
              <a:spcPct val="100000"/>
            </a:lnSpc>
          </a:pPr>
          <a:r>
            <a:rPr lang="en-US"/>
            <a:t>Electronic version of branded notepads and calendars</a:t>
          </a:r>
        </a:p>
      </dgm:t>
    </dgm:pt>
    <dgm:pt modelId="{4E213920-655C-4EA2-835C-1A969CA6E2A6}" type="parTrans" cxnId="{26F30BC8-174D-4348-BC9A-0D90AE661E17}">
      <dgm:prSet/>
      <dgm:spPr/>
      <dgm:t>
        <a:bodyPr/>
        <a:lstStyle/>
        <a:p>
          <a:endParaRPr lang="en-US"/>
        </a:p>
      </dgm:t>
    </dgm:pt>
    <dgm:pt modelId="{62CCA3DA-9498-49AC-BA18-8AEC9FBF032A}" type="sibTrans" cxnId="{26F30BC8-174D-4348-BC9A-0D90AE661E17}">
      <dgm:prSet/>
      <dgm:spPr/>
      <dgm:t>
        <a:bodyPr/>
        <a:lstStyle/>
        <a:p>
          <a:endParaRPr lang="en-US"/>
        </a:p>
      </dgm:t>
    </dgm:pt>
    <dgm:pt modelId="{CC79EA46-2B77-4CC8-8F09-CE771D2EC7DD}">
      <dgm:prSet/>
      <dgm:spPr/>
      <dgm:t>
        <a:bodyPr/>
        <a:lstStyle/>
        <a:p>
          <a:pPr>
            <a:lnSpc>
              <a:spcPct val="100000"/>
            </a:lnSpc>
          </a:pPr>
          <a:r>
            <a:rPr lang="en-US"/>
            <a:t>Keeps clients informed on home sales in their neighborhood</a:t>
          </a:r>
        </a:p>
      </dgm:t>
    </dgm:pt>
    <dgm:pt modelId="{3A215CCF-FE9A-444E-834B-7EF6F7A588CB}" type="parTrans" cxnId="{B229E79A-287B-439C-B248-902892E69055}">
      <dgm:prSet/>
      <dgm:spPr/>
      <dgm:t>
        <a:bodyPr/>
        <a:lstStyle/>
        <a:p>
          <a:endParaRPr lang="en-US"/>
        </a:p>
      </dgm:t>
    </dgm:pt>
    <dgm:pt modelId="{D886C596-E84B-44B3-8A2B-2FF67A3B0AF9}" type="sibTrans" cxnId="{B229E79A-287B-439C-B248-902892E69055}">
      <dgm:prSet/>
      <dgm:spPr/>
      <dgm:t>
        <a:bodyPr/>
        <a:lstStyle/>
        <a:p>
          <a:endParaRPr lang="en-US"/>
        </a:p>
      </dgm:t>
    </dgm:pt>
    <dgm:pt modelId="{B2958426-9B4E-4479-9CBC-6793BFC01122}" type="pres">
      <dgm:prSet presAssocID="{7EBBBCF8-0349-488D-ACF2-83F979181589}" presName="root" presStyleCnt="0">
        <dgm:presLayoutVars>
          <dgm:dir/>
          <dgm:resizeHandles val="exact"/>
        </dgm:presLayoutVars>
      </dgm:prSet>
      <dgm:spPr/>
    </dgm:pt>
    <dgm:pt modelId="{64EECA04-FF48-4C41-BB15-3698C125969C}" type="pres">
      <dgm:prSet presAssocID="{1683ABEC-DF9C-433F-8334-92A35754712F}" presName="compNode" presStyleCnt="0"/>
      <dgm:spPr/>
    </dgm:pt>
    <dgm:pt modelId="{A06C9A4C-A0A1-43AA-A90F-B2759DE79C69}" type="pres">
      <dgm:prSet presAssocID="{1683ABEC-DF9C-433F-8334-92A35754712F}" presName="bgRect" presStyleLbl="bgShp" presStyleIdx="0" presStyleCnt="3"/>
      <dgm:spPr/>
    </dgm:pt>
    <dgm:pt modelId="{2F23BC68-5F2B-45A8-877F-902286FD198D}" type="pres">
      <dgm:prSet presAssocID="{1683ABEC-DF9C-433F-8334-92A35754712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nvelope"/>
        </a:ext>
      </dgm:extLst>
    </dgm:pt>
    <dgm:pt modelId="{45175224-323D-4D5C-9E3B-AC3CFE922B5D}" type="pres">
      <dgm:prSet presAssocID="{1683ABEC-DF9C-433F-8334-92A35754712F}" presName="spaceRect" presStyleCnt="0"/>
      <dgm:spPr/>
    </dgm:pt>
    <dgm:pt modelId="{AD017681-E45D-426C-B41C-5BA1D6ADEE0B}" type="pres">
      <dgm:prSet presAssocID="{1683ABEC-DF9C-433F-8334-92A35754712F}" presName="parTx" presStyleLbl="revTx" presStyleIdx="0" presStyleCnt="3">
        <dgm:presLayoutVars>
          <dgm:chMax val="0"/>
          <dgm:chPref val="0"/>
        </dgm:presLayoutVars>
      </dgm:prSet>
      <dgm:spPr/>
    </dgm:pt>
    <dgm:pt modelId="{ADF99705-EABA-4CC1-A78C-9D284A51093C}" type="pres">
      <dgm:prSet presAssocID="{EBFBFAD4-A0AC-4A23-9E50-A98009E6A5FB}" presName="sibTrans" presStyleCnt="0"/>
      <dgm:spPr/>
    </dgm:pt>
    <dgm:pt modelId="{45651BA5-7421-4745-A94B-50F0FE8A39C7}" type="pres">
      <dgm:prSet presAssocID="{14F69298-46CB-4C4E-A394-22718E512E8F}" presName="compNode" presStyleCnt="0"/>
      <dgm:spPr/>
    </dgm:pt>
    <dgm:pt modelId="{A44C3298-99A5-45C3-8D0A-F292AF273413}" type="pres">
      <dgm:prSet presAssocID="{14F69298-46CB-4C4E-A394-22718E512E8F}" presName="bgRect" presStyleLbl="bgShp" presStyleIdx="1" presStyleCnt="3" custLinFactNeighborX="-515" custLinFactNeighborY="914"/>
      <dgm:spPr/>
    </dgm:pt>
    <dgm:pt modelId="{3C7C0DB0-46A3-4844-BA05-24A5F1416B4F}" type="pres">
      <dgm:prSet presAssocID="{14F69298-46CB-4C4E-A394-22718E512E8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t"/>
        </a:ext>
      </dgm:extLst>
    </dgm:pt>
    <dgm:pt modelId="{86BBFFE1-DF04-4B67-BA4B-7C0C23817570}" type="pres">
      <dgm:prSet presAssocID="{14F69298-46CB-4C4E-A394-22718E512E8F}" presName="spaceRect" presStyleCnt="0"/>
      <dgm:spPr/>
    </dgm:pt>
    <dgm:pt modelId="{BED5B388-0892-4DF9-8392-1C6A93CAD7AA}" type="pres">
      <dgm:prSet presAssocID="{14F69298-46CB-4C4E-A394-22718E512E8F}" presName="parTx" presStyleLbl="revTx" presStyleIdx="1" presStyleCnt="3">
        <dgm:presLayoutVars>
          <dgm:chMax val="0"/>
          <dgm:chPref val="0"/>
        </dgm:presLayoutVars>
      </dgm:prSet>
      <dgm:spPr/>
    </dgm:pt>
    <dgm:pt modelId="{5F3E5DBA-CDC1-472D-9819-0D82313E77B1}" type="pres">
      <dgm:prSet presAssocID="{62CCA3DA-9498-49AC-BA18-8AEC9FBF032A}" presName="sibTrans" presStyleCnt="0"/>
      <dgm:spPr/>
    </dgm:pt>
    <dgm:pt modelId="{0B74F34A-4526-45E8-A715-633AB43BA969}" type="pres">
      <dgm:prSet presAssocID="{CC79EA46-2B77-4CC8-8F09-CE771D2EC7DD}" presName="compNode" presStyleCnt="0"/>
      <dgm:spPr/>
    </dgm:pt>
    <dgm:pt modelId="{2D039E0D-20A0-4324-A523-8708A5A7C193}" type="pres">
      <dgm:prSet presAssocID="{CC79EA46-2B77-4CC8-8F09-CE771D2EC7DD}" presName="bgRect" presStyleLbl="bgShp" presStyleIdx="2" presStyleCnt="3"/>
      <dgm:spPr/>
    </dgm:pt>
    <dgm:pt modelId="{01BC9D74-FA19-471C-9F1C-20FCCB6ED63F}" type="pres">
      <dgm:prSet presAssocID="{CC79EA46-2B77-4CC8-8F09-CE771D2EC7D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uburban scene"/>
        </a:ext>
      </dgm:extLst>
    </dgm:pt>
    <dgm:pt modelId="{0FC69A0A-DC25-4BC1-83A6-6BFC43B0D0FD}" type="pres">
      <dgm:prSet presAssocID="{CC79EA46-2B77-4CC8-8F09-CE771D2EC7DD}" presName="spaceRect" presStyleCnt="0"/>
      <dgm:spPr/>
    </dgm:pt>
    <dgm:pt modelId="{1A4B1D2F-5DCB-4C9A-BFA8-711A53F5A0F9}" type="pres">
      <dgm:prSet presAssocID="{CC79EA46-2B77-4CC8-8F09-CE771D2EC7DD}" presName="parTx" presStyleLbl="revTx" presStyleIdx="2" presStyleCnt="3">
        <dgm:presLayoutVars>
          <dgm:chMax val="0"/>
          <dgm:chPref val="0"/>
        </dgm:presLayoutVars>
      </dgm:prSet>
      <dgm:spPr/>
    </dgm:pt>
  </dgm:ptLst>
  <dgm:cxnLst>
    <dgm:cxn modelId="{649D0E23-C40F-4827-BB87-EB2C933E0296}" type="presOf" srcId="{CC79EA46-2B77-4CC8-8F09-CE771D2EC7DD}" destId="{1A4B1D2F-5DCB-4C9A-BFA8-711A53F5A0F9}" srcOrd="0" destOrd="0" presId="urn:microsoft.com/office/officeart/2018/2/layout/IconVerticalSolidList"/>
    <dgm:cxn modelId="{B229E79A-287B-439C-B248-902892E69055}" srcId="{7EBBBCF8-0349-488D-ACF2-83F979181589}" destId="{CC79EA46-2B77-4CC8-8F09-CE771D2EC7DD}" srcOrd="2" destOrd="0" parTransId="{3A215CCF-FE9A-444E-834B-7EF6F7A588CB}" sibTransId="{D886C596-E84B-44B3-8A2B-2FF67A3B0AF9}"/>
    <dgm:cxn modelId="{61E7ABAD-9D59-41AD-845A-508BBD00EAD9}" srcId="{7EBBBCF8-0349-488D-ACF2-83F979181589}" destId="{1683ABEC-DF9C-433F-8334-92A35754712F}" srcOrd="0" destOrd="0" parTransId="{A76EF70E-B31E-436F-9845-AEDCE96315DB}" sibTransId="{EBFBFAD4-A0AC-4A23-9E50-A98009E6A5FB}"/>
    <dgm:cxn modelId="{027DC5B5-91F4-455F-A7A9-B98AD02F6311}" type="presOf" srcId="{7EBBBCF8-0349-488D-ACF2-83F979181589}" destId="{B2958426-9B4E-4479-9CBC-6793BFC01122}" srcOrd="0" destOrd="0" presId="urn:microsoft.com/office/officeart/2018/2/layout/IconVerticalSolidList"/>
    <dgm:cxn modelId="{C55E0CBC-F827-49AC-9BA1-F77B74D34C4D}" type="presOf" srcId="{1683ABEC-DF9C-433F-8334-92A35754712F}" destId="{AD017681-E45D-426C-B41C-5BA1D6ADEE0B}" srcOrd="0" destOrd="0" presId="urn:microsoft.com/office/officeart/2018/2/layout/IconVerticalSolidList"/>
    <dgm:cxn modelId="{26F30BC8-174D-4348-BC9A-0D90AE661E17}" srcId="{7EBBBCF8-0349-488D-ACF2-83F979181589}" destId="{14F69298-46CB-4C4E-A394-22718E512E8F}" srcOrd="1" destOrd="0" parTransId="{4E213920-655C-4EA2-835C-1A969CA6E2A6}" sibTransId="{62CCA3DA-9498-49AC-BA18-8AEC9FBF032A}"/>
    <dgm:cxn modelId="{13CA5CD7-9AD6-40EF-84DA-550A027C1407}" type="presOf" srcId="{14F69298-46CB-4C4E-A394-22718E512E8F}" destId="{BED5B388-0892-4DF9-8392-1C6A93CAD7AA}" srcOrd="0" destOrd="0" presId="urn:microsoft.com/office/officeart/2018/2/layout/IconVerticalSolidList"/>
    <dgm:cxn modelId="{87F7B771-A243-43D6-B778-2F71663324F9}" type="presParOf" srcId="{B2958426-9B4E-4479-9CBC-6793BFC01122}" destId="{64EECA04-FF48-4C41-BB15-3698C125969C}" srcOrd="0" destOrd="0" presId="urn:microsoft.com/office/officeart/2018/2/layout/IconVerticalSolidList"/>
    <dgm:cxn modelId="{9F8A0B9E-A00F-4A3C-ABF5-D809DEA782CE}" type="presParOf" srcId="{64EECA04-FF48-4C41-BB15-3698C125969C}" destId="{A06C9A4C-A0A1-43AA-A90F-B2759DE79C69}" srcOrd="0" destOrd="0" presId="urn:microsoft.com/office/officeart/2018/2/layout/IconVerticalSolidList"/>
    <dgm:cxn modelId="{854B78DA-7CAA-44D5-99BE-244DAD1FF91D}" type="presParOf" srcId="{64EECA04-FF48-4C41-BB15-3698C125969C}" destId="{2F23BC68-5F2B-45A8-877F-902286FD198D}" srcOrd="1" destOrd="0" presId="urn:microsoft.com/office/officeart/2018/2/layout/IconVerticalSolidList"/>
    <dgm:cxn modelId="{FED0235E-5F32-46D7-A47E-08856C3A6840}" type="presParOf" srcId="{64EECA04-FF48-4C41-BB15-3698C125969C}" destId="{45175224-323D-4D5C-9E3B-AC3CFE922B5D}" srcOrd="2" destOrd="0" presId="urn:microsoft.com/office/officeart/2018/2/layout/IconVerticalSolidList"/>
    <dgm:cxn modelId="{BA3BE9C2-9500-4938-9268-E8801E259B83}" type="presParOf" srcId="{64EECA04-FF48-4C41-BB15-3698C125969C}" destId="{AD017681-E45D-426C-B41C-5BA1D6ADEE0B}" srcOrd="3" destOrd="0" presId="urn:microsoft.com/office/officeart/2018/2/layout/IconVerticalSolidList"/>
    <dgm:cxn modelId="{BA536204-A335-42AD-BAF0-F703A3CC18C4}" type="presParOf" srcId="{B2958426-9B4E-4479-9CBC-6793BFC01122}" destId="{ADF99705-EABA-4CC1-A78C-9D284A51093C}" srcOrd="1" destOrd="0" presId="urn:microsoft.com/office/officeart/2018/2/layout/IconVerticalSolidList"/>
    <dgm:cxn modelId="{F8B629E2-320F-41DE-AA91-A4F979185AC8}" type="presParOf" srcId="{B2958426-9B4E-4479-9CBC-6793BFC01122}" destId="{45651BA5-7421-4745-A94B-50F0FE8A39C7}" srcOrd="2" destOrd="0" presId="urn:microsoft.com/office/officeart/2018/2/layout/IconVerticalSolidList"/>
    <dgm:cxn modelId="{D13090AD-31CF-48CE-ACBD-4D3B558A45AE}" type="presParOf" srcId="{45651BA5-7421-4745-A94B-50F0FE8A39C7}" destId="{A44C3298-99A5-45C3-8D0A-F292AF273413}" srcOrd="0" destOrd="0" presId="urn:microsoft.com/office/officeart/2018/2/layout/IconVerticalSolidList"/>
    <dgm:cxn modelId="{C9C1EE5C-19AA-45F7-B728-A43AE4E6952C}" type="presParOf" srcId="{45651BA5-7421-4745-A94B-50F0FE8A39C7}" destId="{3C7C0DB0-46A3-4844-BA05-24A5F1416B4F}" srcOrd="1" destOrd="0" presId="urn:microsoft.com/office/officeart/2018/2/layout/IconVerticalSolidList"/>
    <dgm:cxn modelId="{95A7A8E4-C32A-42E7-9C25-9F3FA409FEA8}" type="presParOf" srcId="{45651BA5-7421-4745-A94B-50F0FE8A39C7}" destId="{86BBFFE1-DF04-4B67-BA4B-7C0C23817570}" srcOrd="2" destOrd="0" presId="urn:microsoft.com/office/officeart/2018/2/layout/IconVerticalSolidList"/>
    <dgm:cxn modelId="{5A04C088-D6FA-4BB7-BB04-16E8D9DA6824}" type="presParOf" srcId="{45651BA5-7421-4745-A94B-50F0FE8A39C7}" destId="{BED5B388-0892-4DF9-8392-1C6A93CAD7AA}" srcOrd="3" destOrd="0" presId="urn:microsoft.com/office/officeart/2018/2/layout/IconVerticalSolidList"/>
    <dgm:cxn modelId="{49B7304D-E85F-4541-85AC-EE003769E401}" type="presParOf" srcId="{B2958426-9B4E-4479-9CBC-6793BFC01122}" destId="{5F3E5DBA-CDC1-472D-9819-0D82313E77B1}" srcOrd="3" destOrd="0" presId="urn:microsoft.com/office/officeart/2018/2/layout/IconVerticalSolidList"/>
    <dgm:cxn modelId="{729C408C-0D0F-4220-B972-3E6EEA82E978}" type="presParOf" srcId="{B2958426-9B4E-4479-9CBC-6793BFC01122}" destId="{0B74F34A-4526-45E8-A715-633AB43BA969}" srcOrd="4" destOrd="0" presId="urn:microsoft.com/office/officeart/2018/2/layout/IconVerticalSolidList"/>
    <dgm:cxn modelId="{6F1118F1-40BC-4F0A-8767-CB7AA8BB3282}" type="presParOf" srcId="{0B74F34A-4526-45E8-A715-633AB43BA969}" destId="{2D039E0D-20A0-4324-A523-8708A5A7C193}" srcOrd="0" destOrd="0" presId="urn:microsoft.com/office/officeart/2018/2/layout/IconVerticalSolidList"/>
    <dgm:cxn modelId="{1D36DA7E-44BE-4F37-AAC4-D89788B06CFF}" type="presParOf" srcId="{0B74F34A-4526-45E8-A715-633AB43BA969}" destId="{01BC9D74-FA19-471C-9F1C-20FCCB6ED63F}" srcOrd="1" destOrd="0" presId="urn:microsoft.com/office/officeart/2018/2/layout/IconVerticalSolidList"/>
    <dgm:cxn modelId="{701E7758-5B43-420B-99A1-8EA5A4203EFB}" type="presParOf" srcId="{0B74F34A-4526-45E8-A715-633AB43BA969}" destId="{0FC69A0A-DC25-4BC1-83A6-6BFC43B0D0FD}" srcOrd="2" destOrd="0" presId="urn:microsoft.com/office/officeart/2018/2/layout/IconVerticalSolidList"/>
    <dgm:cxn modelId="{EA0E6D01-7F34-4E4D-A84B-AE03BED07E3B}" type="presParOf" srcId="{0B74F34A-4526-45E8-A715-633AB43BA969}" destId="{1A4B1D2F-5DCB-4C9A-BFA8-711A53F5A0F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B23215-65E0-4051-BC59-B74C5FC0E4D5}"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3309D0A0-F7E8-459F-83B4-6616F76C773C}">
      <dgm:prSet/>
      <dgm:spPr/>
      <dgm:t>
        <a:bodyPr/>
        <a:lstStyle/>
        <a:p>
          <a:pPr>
            <a:lnSpc>
              <a:spcPct val="100000"/>
            </a:lnSpc>
          </a:pPr>
          <a:r>
            <a:rPr lang="en-US"/>
            <a:t>No need to search in a separate Realist platform</a:t>
          </a:r>
        </a:p>
      </dgm:t>
    </dgm:pt>
    <dgm:pt modelId="{8DF02B6D-944D-4425-9A3D-21072C660C28}" type="parTrans" cxnId="{3EDEE202-C095-4614-8BE8-7835BC667A02}">
      <dgm:prSet/>
      <dgm:spPr/>
      <dgm:t>
        <a:bodyPr/>
        <a:lstStyle/>
        <a:p>
          <a:endParaRPr lang="en-US"/>
        </a:p>
      </dgm:t>
    </dgm:pt>
    <dgm:pt modelId="{0471F24D-57A1-4764-B546-250B149F67ED}" type="sibTrans" cxnId="{3EDEE202-C095-4614-8BE8-7835BC667A02}">
      <dgm:prSet/>
      <dgm:spPr/>
      <dgm:t>
        <a:bodyPr/>
        <a:lstStyle/>
        <a:p>
          <a:endParaRPr lang="en-US"/>
        </a:p>
      </dgm:t>
    </dgm:pt>
    <dgm:pt modelId="{92F06DCF-DA60-408D-B4C8-94E5DDD7EF99}">
      <dgm:prSet/>
      <dgm:spPr/>
      <dgm:t>
        <a:bodyPr/>
        <a:lstStyle/>
        <a:p>
          <a:pPr>
            <a:lnSpc>
              <a:spcPct val="100000"/>
            </a:lnSpc>
          </a:pPr>
          <a:r>
            <a:rPr lang="en-US"/>
            <a:t>Farm Neighborhoods directly in Matrix</a:t>
          </a:r>
        </a:p>
      </dgm:t>
    </dgm:pt>
    <dgm:pt modelId="{1906D846-A07E-40ED-9D5B-9F23B8DE0357}" type="parTrans" cxnId="{099A272D-C9C9-465D-A715-75A312219E80}">
      <dgm:prSet/>
      <dgm:spPr/>
      <dgm:t>
        <a:bodyPr/>
        <a:lstStyle/>
        <a:p>
          <a:endParaRPr lang="en-US"/>
        </a:p>
      </dgm:t>
    </dgm:pt>
    <dgm:pt modelId="{0698A9B3-90C0-4E80-9335-C1BE784EB929}" type="sibTrans" cxnId="{099A272D-C9C9-465D-A715-75A312219E80}">
      <dgm:prSet/>
      <dgm:spPr/>
      <dgm:t>
        <a:bodyPr/>
        <a:lstStyle/>
        <a:p>
          <a:endParaRPr lang="en-US"/>
        </a:p>
      </dgm:t>
    </dgm:pt>
    <dgm:pt modelId="{5FC5C802-15BB-4B24-8DE2-B07813D6F992}">
      <dgm:prSet/>
      <dgm:spPr/>
      <dgm:t>
        <a:bodyPr/>
        <a:lstStyle/>
        <a:p>
          <a:pPr>
            <a:lnSpc>
              <a:spcPct val="100000"/>
            </a:lnSpc>
          </a:pPr>
          <a:r>
            <a:rPr lang="en-US"/>
            <a:t>Print Mailing labels</a:t>
          </a:r>
        </a:p>
      </dgm:t>
    </dgm:pt>
    <dgm:pt modelId="{2C0459DB-9D23-4DC5-9A7F-5D4BF0C4A20B}" type="parTrans" cxnId="{CCE47235-0D49-48EC-988A-19A9EA892D79}">
      <dgm:prSet/>
      <dgm:spPr/>
      <dgm:t>
        <a:bodyPr/>
        <a:lstStyle/>
        <a:p>
          <a:endParaRPr lang="en-US"/>
        </a:p>
      </dgm:t>
    </dgm:pt>
    <dgm:pt modelId="{826FA8D6-9370-4921-B8BC-40C9684D00B5}" type="sibTrans" cxnId="{CCE47235-0D49-48EC-988A-19A9EA892D79}">
      <dgm:prSet/>
      <dgm:spPr/>
      <dgm:t>
        <a:bodyPr/>
        <a:lstStyle/>
        <a:p>
          <a:endParaRPr lang="en-US"/>
        </a:p>
      </dgm:t>
    </dgm:pt>
    <dgm:pt modelId="{77784DFD-B2A3-43E9-8650-99A0AB793017}" type="pres">
      <dgm:prSet presAssocID="{1CB23215-65E0-4051-BC59-B74C5FC0E4D5}" presName="root" presStyleCnt="0">
        <dgm:presLayoutVars>
          <dgm:dir/>
          <dgm:resizeHandles val="exact"/>
        </dgm:presLayoutVars>
      </dgm:prSet>
      <dgm:spPr/>
    </dgm:pt>
    <dgm:pt modelId="{EC55E402-34DC-4D7E-9302-DDFAF7F83084}" type="pres">
      <dgm:prSet presAssocID="{3309D0A0-F7E8-459F-83B4-6616F76C773C}" presName="compNode" presStyleCnt="0"/>
      <dgm:spPr/>
    </dgm:pt>
    <dgm:pt modelId="{D5F762A9-14C0-4AA7-913A-D37DE142466A}" type="pres">
      <dgm:prSet presAssocID="{3309D0A0-F7E8-459F-83B4-6616F76C773C}" presName="bgRect" presStyleLbl="bgShp" presStyleIdx="0" presStyleCnt="3" custLinFactNeighborX="-515" custLinFactNeighborY="-16277"/>
      <dgm:spPr/>
    </dgm:pt>
    <dgm:pt modelId="{F263BC7D-3292-4AA5-9700-AFF740975B86}" type="pres">
      <dgm:prSet presAssocID="{3309D0A0-F7E8-459F-83B4-6616F76C773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ilter"/>
        </a:ext>
      </dgm:extLst>
    </dgm:pt>
    <dgm:pt modelId="{5ED220E0-6D40-46F3-AB01-567EE714DD72}" type="pres">
      <dgm:prSet presAssocID="{3309D0A0-F7E8-459F-83B4-6616F76C773C}" presName="spaceRect" presStyleCnt="0"/>
      <dgm:spPr/>
    </dgm:pt>
    <dgm:pt modelId="{1B552237-9DC1-4070-B998-A7730D477D27}" type="pres">
      <dgm:prSet presAssocID="{3309D0A0-F7E8-459F-83B4-6616F76C773C}" presName="parTx" presStyleLbl="revTx" presStyleIdx="0" presStyleCnt="3">
        <dgm:presLayoutVars>
          <dgm:chMax val="0"/>
          <dgm:chPref val="0"/>
        </dgm:presLayoutVars>
      </dgm:prSet>
      <dgm:spPr/>
    </dgm:pt>
    <dgm:pt modelId="{B7F6314D-A031-4E29-9E7D-8FB5AE19A37D}" type="pres">
      <dgm:prSet presAssocID="{0471F24D-57A1-4764-B546-250B149F67ED}" presName="sibTrans" presStyleCnt="0"/>
      <dgm:spPr/>
    </dgm:pt>
    <dgm:pt modelId="{41366FD2-C5AC-4EF9-9F43-EE75A0CFB0A9}" type="pres">
      <dgm:prSet presAssocID="{92F06DCF-DA60-408D-B4C8-94E5DDD7EF99}" presName="compNode" presStyleCnt="0"/>
      <dgm:spPr/>
    </dgm:pt>
    <dgm:pt modelId="{AF23C288-2777-4A00-89EF-1DF0B3BEC899}" type="pres">
      <dgm:prSet presAssocID="{92F06DCF-DA60-408D-B4C8-94E5DDD7EF99}" presName="bgRect" presStyleLbl="bgShp" presStyleIdx="1" presStyleCnt="3"/>
      <dgm:spPr/>
    </dgm:pt>
    <dgm:pt modelId="{8459ADCA-219F-4513-B539-E5A0865499AE}" type="pres">
      <dgm:prSet presAssocID="{92F06DCF-DA60-408D-B4C8-94E5DDD7EF9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n"/>
        </a:ext>
      </dgm:extLst>
    </dgm:pt>
    <dgm:pt modelId="{D2E9F158-AF38-4983-8FB1-9DA049B93C2D}" type="pres">
      <dgm:prSet presAssocID="{92F06DCF-DA60-408D-B4C8-94E5DDD7EF99}" presName="spaceRect" presStyleCnt="0"/>
      <dgm:spPr/>
    </dgm:pt>
    <dgm:pt modelId="{88AFCADB-BE8F-4929-B13B-00B59AD7516B}" type="pres">
      <dgm:prSet presAssocID="{92F06DCF-DA60-408D-B4C8-94E5DDD7EF99}" presName="parTx" presStyleLbl="revTx" presStyleIdx="1" presStyleCnt="3">
        <dgm:presLayoutVars>
          <dgm:chMax val="0"/>
          <dgm:chPref val="0"/>
        </dgm:presLayoutVars>
      </dgm:prSet>
      <dgm:spPr/>
    </dgm:pt>
    <dgm:pt modelId="{9A1B0FCD-7853-4089-A51A-FD2CBF7EC510}" type="pres">
      <dgm:prSet presAssocID="{0698A9B3-90C0-4E80-9335-C1BE784EB929}" presName="sibTrans" presStyleCnt="0"/>
      <dgm:spPr/>
    </dgm:pt>
    <dgm:pt modelId="{DC8DBD1C-3FF3-47F8-9EFE-E1786B884056}" type="pres">
      <dgm:prSet presAssocID="{5FC5C802-15BB-4B24-8DE2-B07813D6F992}" presName="compNode" presStyleCnt="0"/>
      <dgm:spPr/>
    </dgm:pt>
    <dgm:pt modelId="{DE322C8F-13C3-41E9-949E-E6C7CE29C2A3}" type="pres">
      <dgm:prSet presAssocID="{5FC5C802-15BB-4B24-8DE2-B07813D6F992}" presName="bgRect" presStyleLbl="bgShp" presStyleIdx="2" presStyleCnt="3"/>
      <dgm:spPr/>
    </dgm:pt>
    <dgm:pt modelId="{678A0930-412B-4EFE-B987-6E5CC785DA10}" type="pres">
      <dgm:prSet presAssocID="{5FC5C802-15BB-4B24-8DE2-B07813D6F99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pen envelope"/>
        </a:ext>
      </dgm:extLst>
    </dgm:pt>
    <dgm:pt modelId="{807611D7-A4B4-430D-835D-1AAE14397C54}" type="pres">
      <dgm:prSet presAssocID="{5FC5C802-15BB-4B24-8DE2-B07813D6F992}" presName="spaceRect" presStyleCnt="0"/>
      <dgm:spPr/>
    </dgm:pt>
    <dgm:pt modelId="{C63ACDAE-6E6E-4FF6-A144-7ABAC56D08C5}" type="pres">
      <dgm:prSet presAssocID="{5FC5C802-15BB-4B24-8DE2-B07813D6F992}" presName="parTx" presStyleLbl="revTx" presStyleIdx="2" presStyleCnt="3">
        <dgm:presLayoutVars>
          <dgm:chMax val="0"/>
          <dgm:chPref val="0"/>
        </dgm:presLayoutVars>
      </dgm:prSet>
      <dgm:spPr/>
    </dgm:pt>
  </dgm:ptLst>
  <dgm:cxnLst>
    <dgm:cxn modelId="{3EDEE202-C095-4614-8BE8-7835BC667A02}" srcId="{1CB23215-65E0-4051-BC59-B74C5FC0E4D5}" destId="{3309D0A0-F7E8-459F-83B4-6616F76C773C}" srcOrd="0" destOrd="0" parTransId="{8DF02B6D-944D-4425-9A3D-21072C660C28}" sibTransId="{0471F24D-57A1-4764-B546-250B149F67ED}"/>
    <dgm:cxn modelId="{1D9D6211-B1A5-4942-A2DD-A56A8C6968CB}" type="presOf" srcId="{3309D0A0-F7E8-459F-83B4-6616F76C773C}" destId="{1B552237-9DC1-4070-B998-A7730D477D27}" srcOrd="0" destOrd="0" presId="urn:microsoft.com/office/officeart/2018/2/layout/IconVerticalSolidList"/>
    <dgm:cxn modelId="{2F849323-D86F-4F23-BFDE-C39AC2823182}" type="presOf" srcId="{92F06DCF-DA60-408D-B4C8-94E5DDD7EF99}" destId="{88AFCADB-BE8F-4929-B13B-00B59AD7516B}" srcOrd="0" destOrd="0" presId="urn:microsoft.com/office/officeart/2018/2/layout/IconVerticalSolidList"/>
    <dgm:cxn modelId="{00F36829-50D6-494B-979F-D4A68AF71BF4}" type="presOf" srcId="{5FC5C802-15BB-4B24-8DE2-B07813D6F992}" destId="{C63ACDAE-6E6E-4FF6-A144-7ABAC56D08C5}" srcOrd="0" destOrd="0" presId="urn:microsoft.com/office/officeart/2018/2/layout/IconVerticalSolidList"/>
    <dgm:cxn modelId="{099A272D-C9C9-465D-A715-75A312219E80}" srcId="{1CB23215-65E0-4051-BC59-B74C5FC0E4D5}" destId="{92F06DCF-DA60-408D-B4C8-94E5DDD7EF99}" srcOrd="1" destOrd="0" parTransId="{1906D846-A07E-40ED-9D5B-9F23B8DE0357}" sibTransId="{0698A9B3-90C0-4E80-9335-C1BE784EB929}"/>
    <dgm:cxn modelId="{CCE47235-0D49-48EC-988A-19A9EA892D79}" srcId="{1CB23215-65E0-4051-BC59-B74C5FC0E4D5}" destId="{5FC5C802-15BB-4B24-8DE2-B07813D6F992}" srcOrd="2" destOrd="0" parTransId="{2C0459DB-9D23-4DC5-9A7F-5D4BF0C4A20B}" sibTransId="{826FA8D6-9370-4921-B8BC-40C9684D00B5}"/>
    <dgm:cxn modelId="{9D483946-601B-4146-98E1-1A82DB21DB6F}" type="presOf" srcId="{1CB23215-65E0-4051-BC59-B74C5FC0E4D5}" destId="{77784DFD-B2A3-43E9-8650-99A0AB793017}" srcOrd="0" destOrd="0" presId="urn:microsoft.com/office/officeart/2018/2/layout/IconVerticalSolidList"/>
    <dgm:cxn modelId="{5EA984FE-F7A5-4AD4-B6B4-882CE544F5B4}" type="presParOf" srcId="{77784DFD-B2A3-43E9-8650-99A0AB793017}" destId="{EC55E402-34DC-4D7E-9302-DDFAF7F83084}" srcOrd="0" destOrd="0" presId="urn:microsoft.com/office/officeart/2018/2/layout/IconVerticalSolidList"/>
    <dgm:cxn modelId="{B81FA406-9E91-4761-A36B-CD2B400F1C61}" type="presParOf" srcId="{EC55E402-34DC-4D7E-9302-DDFAF7F83084}" destId="{D5F762A9-14C0-4AA7-913A-D37DE142466A}" srcOrd="0" destOrd="0" presId="urn:microsoft.com/office/officeart/2018/2/layout/IconVerticalSolidList"/>
    <dgm:cxn modelId="{606929F6-37BD-4181-BBB5-4A9AFA7BC6DC}" type="presParOf" srcId="{EC55E402-34DC-4D7E-9302-DDFAF7F83084}" destId="{F263BC7D-3292-4AA5-9700-AFF740975B86}" srcOrd="1" destOrd="0" presId="urn:microsoft.com/office/officeart/2018/2/layout/IconVerticalSolidList"/>
    <dgm:cxn modelId="{81468394-D064-49EB-A03F-DDB4F7D5764D}" type="presParOf" srcId="{EC55E402-34DC-4D7E-9302-DDFAF7F83084}" destId="{5ED220E0-6D40-46F3-AB01-567EE714DD72}" srcOrd="2" destOrd="0" presId="urn:microsoft.com/office/officeart/2018/2/layout/IconVerticalSolidList"/>
    <dgm:cxn modelId="{FC9AFEF3-F61D-43AE-8910-9D0FFF644553}" type="presParOf" srcId="{EC55E402-34DC-4D7E-9302-DDFAF7F83084}" destId="{1B552237-9DC1-4070-B998-A7730D477D27}" srcOrd="3" destOrd="0" presId="urn:microsoft.com/office/officeart/2018/2/layout/IconVerticalSolidList"/>
    <dgm:cxn modelId="{8E31799F-BD9A-4F6F-A0A8-01B3D643BBEE}" type="presParOf" srcId="{77784DFD-B2A3-43E9-8650-99A0AB793017}" destId="{B7F6314D-A031-4E29-9E7D-8FB5AE19A37D}" srcOrd="1" destOrd="0" presId="urn:microsoft.com/office/officeart/2018/2/layout/IconVerticalSolidList"/>
    <dgm:cxn modelId="{FE9E0FB5-295D-4D02-A963-819EBF539A0E}" type="presParOf" srcId="{77784DFD-B2A3-43E9-8650-99A0AB793017}" destId="{41366FD2-C5AC-4EF9-9F43-EE75A0CFB0A9}" srcOrd="2" destOrd="0" presId="urn:microsoft.com/office/officeart/2018/2/layout/IconVerticalSolidList"/>
    <dgm:cxn modelId="{10BB1911-8B18-459D-A9A9-65CC7A7CBA1A}" type="presParOf" srcId="{41366FD2-C5AC-4EF9-9F43-EE75A0CFB0A9}" destId="{AF23C288-2777-4A00-89EF-1DF0B3BEC899}" srcOrd="0" destOrd="0" presId="urn:microsoft.com/office/officeart/2018/2/layout/IconVerticalSolidList"/>
    <dgm:cxn modelId="{EE9924A8-48D4-4031-9E91-1ECB387B8C87}" type="presParOf" srcId="{41366FD2-C5AC-4EF9-9F43-EE75A0CFB0A9}" destId="{8459ADCA-219F-4513-B539-E5A0865499AE}" srcOrd="1" destOrd="0" presId="urn:microsoft.com/office/officeart/2018/2/layout/IconVerticalSolidList"/>
    <dgm:cxn modelId="{029EEA79-16F6-477C-920B-F9F25D186ABC}" type="presParOf" srcId="{41366FD2-C5AC-4EF9-9F43-EE75A0CFB0A9}" destId="{D2E9F158-AF38-4983-8FB1-9DA049B93C2D}" srcOrd="2" destOrd="0" presId="urn:microsoft.com/office/officeart/2018/2/layout/IconVerticalSolidList"/>
    <dgm:cxn modelId="{DB3AF4A9-658A-4201-8AB7-F56A7323DC00}" type="presParOf" srcId="{41366FD2-C5AC-4EF9-9F43-EE75A0CFB0A9}" destId="{88AFCADB-BE8F-4929-B13B-00B59AD7516B}" srcOrd="3" destOrd="0" presId="urn:microsoft.com/office/officeart/2018/2/layout/IconVerticalSolidList"/>
    <dgm:cxn modelId="{A7B55F46-3BC9-4BD3-8C11-5975AEAB4473}" type="presParOf" srcId="{77784DFD-B2A3-43E9-8650-99A0AB793017}" destId="{9A1B0FCD-7853-4089-A51A-FD2CBF7EC510}" srcOrd="3" destOrd="0" presId="urn:microsoft.com/office/officeart/2018/2/layout/IconVerticalSolidList"/>
    <dgm:cxn modelId="{CF5127EA-9182-4599-ABF3-A481D3C87A3C}" type="presParOf" srcId="{77784DFD-B2A3-43E9-8650-99A0AB793017}" destId="{DC8DBD1C-3FF3-47F8-9EFE-E1786B884056}" srcOrd="4" destOrd="0" presId="urn:microsoft.com/office/officeart/2018/2/layout/IconVerticalSolidList"/>
    <dgm:cxn modelId="{38A0E28A-8393-4A18-9FE0-767A2DF292C5}" type="presParOf" srcId="{DC8DBD1C-3FF3-47F8-9EFE-E1786B884056}" destId="{DE322C8F-13C3-41E9-949E-E6C7CE29C2A3}" srcOrd="0" destOrd="0" presId="urn:microsoft.com/office/officeart/2018/2/layout/IconVerticalSolidList"/>
    <dgm:cxn modelId="{F31FA980-B5C7-44A6-AC7D-3F697060CA79}" type="presParOf" srcId="{DC8DBD1C-3FF3-47F8-9EFE-E1786B884056}" destId="{678A0930-412B-4EFE-B987-6E5CC785DA10}" srcOrd="1" destOrd="0" presId="urn:microsoft.com/office/officeart/2018/2/layout/IconVerticalSolidList"/>
    <dgm:cxn modelId="{9D7C06CF-5603-498C-9B7D-4FCD8A01448E}" type="presParOf" srcId="{DC8DBD1C-3FF3-47F8-9EFE-E1786B884056}" destId="{807611D7-A4B4-430D-835D-1AAE14397C54}" srcOrd="2" destOrd="0" presId="urn:microsoft.com/office/officeart/2018/2/layout/IconVerticalSolidList"/>
    <dgm:cxn modelId="{79742634-4D83-4B81-AE53-EB5AA0FD0FC4}" type="presParOf" srcId="{DC8DBD1C-3FF3-47F8-9EFE-E1786B884056}" destId="{C63ACDAE-6E6E-4FF6-A144-7ABAC56D08C5}"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FE23A2-AB7C-4562-843E-4A10924DEC95}">
      <dsp:nvSpPr>
        <dsp:cNvPr id="0" name=""/>
        <dsp:cNvSpPr/>
      </dsp:nvSpPr>
      <dsp:spPr>
        <a:xfrm>
          <a:off x="0" y="4135"/>
          <a:ext cx="5692998" cy="88086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05A260-E6AD-49A9-B607-3B4A6284C946}">
      <dsp:nvSpPr>
        <dsp:cNvPr id="0" name=""/>
        <dsp:cNvSpPr/>
      </dsp:nvSpPr>
      <dsp:spPr>
        <a:xfrm>
          <a:off x="266461" y="202329"/>
          <a:ext cx="484474" cy="48447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481A46-1184-4AF5-812E-4D83FD03F6F5}">
      <dsp:nvSpPr>
        <dsp:cNvPr id="0" name=""/>
        <dsp:cNvSpPr/>
      </dsp:nvSpPr>
      <dsp:spPr>
        <a:xfrm>
          <a:off x="1017397" y="4135"/>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Branded or Copied Photos</a:t>
          </a:r>
        </a:p>
      </dsp:txBody>
      <dsp:txXfrm>
        <a:off x="1017397" y="4135"/>
        <a:ext cx="4675600" cy="880863"/>
      </dsp:txXfrm>
    </dsp:sp>
    <dsp:sp modelId="{2A08DE0A-1516-4F67-B624-25463B425500}">
      <dsp:nvSpPr>
        <dsp:cNvPr id="0" name=""/>
        <dsp:cNvSpPr/>
      </dsp:nvSpPr>
      <dsp:spPr>
        <a:xfrm>
          <a:off x="0" y="1105214"/>
          <a:ext cx="5692998" cy="88086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6D0F5D-FBE5-4EF0-9D5D-89B9DDD7CFC2}">
      <dsp:nvSpPr>
        <dsp:cNvPr id="0" name=""/>
        <dsp:cNvSpPr/>
      </dsp:nvSpPr>
      <dsp:spPr>
        <a:xfrm>
          <a:off x="266461" y="1303409"/>
          <a:ext cx="484474" cy="48447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C84454-E23F-4374-A0EC-14F92CC5F69D}">
      <dsp:nvSpPr>
        <dsp:cNvPr id="0" name=""/>
        <dsp:cNvSpPr/>
      </dsp:nvSpPr>
      <dsp:spPr>
        <a:xfrm>
          <a:off x="1017397" y="1105214"/>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Addresses not mapped accurately</a:t>
          </a:r>
        </a:p>
      </dsp:txBody>
      <dsp:txXfrm>
        <a:off x="1017397" y="1105214"/>
        <a:ext cx="4675600" cy="880863"/>
      </dsp:txXfrm>
    </dsp:sp>
    <dsp:sp modelId="{591E2E48-6AAF-4FE2-B99D-9DB9D6A82372}">
      <dsp:nvSpPr>
        <dsp:cNvPr id="0" name=""/>
        <dsp:cNvSpPr/>
      </dsp:nvSpPr>
      <dsp:spPr>
        <a:xfrm>
          <a:off x="0" y="2206294"/>
          <a:ext cx="5692998" cy="88086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4AB58D-FBF9-4D51-ACAC-488B36BC0C64}">
      <dsp:nvSpPr>
        <dsp:cNvPr id="0" name=""/>
        <dsp:cNvSpPr/>
      </dsp:nvSpPr>
      <dsp:spPr>
        <a:xfrm>
          <a:off x="266461" y="2404488"/>
          <a:ext cx="484474" cy="48447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65054B2-E1EC-41D0-8EA6-ABAC8251B4C1}">
      <dsp:nvSpPr>
        <dsp:cNvPr id="0" name=""/>
        <dsp:cNvSpPr/>
      </dsp:nvSpPr>
      <dsp:spPr>
        <a:xfrm>
          <a:off x="1017397" y="2206294"/>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Wrong Status – Listing says expired when it has sold</a:t>
          </a:r>
        </a:p>
      </dsp:txBody>
      <dsp:txXfrm>
        <a:off x="1017397" y="2206294"/>
        <a:ext cx="4675600" cy="880863"/>
      </dsp:txXfrm>
    </dsp:sp>
    <dsp:sp modelId="{E049FC44-FA77-4CDE-9F93-E08A2D45BD77}">
      <dsp:nvSpPr>
        <dsp:cNvPr id="0" name=""/>
        <dsp:cNvSpPr/>
      </dsp:nvSpPr>
      <dsp:spPr>
        <a:xfrm>
          <a:off x="0" y="3307373"/>
          <a:ext cx="5692998" cy="880863"/>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F863EE-2465-42A6-88B9-C2F2DE28D0A5}">
      <dsp:nvSpPr>
        <dsp:cNvPr id="0" name=""/>
        <dsp:cNvSpPr/>
      </dsp:nvSpPr>
      <dsp:spPr>
        <a:xfrm>
          <a:off x="266461" y="3505567"/>
          <a:ext cx="484474" cy="48447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7D0731-7F5D-4A43-B2B5-23C9CD23B725}">
      <dsp:nvSpPr>
        <dsp:cNvPr id="0" name=""/>
        <dsp:cNvSpPr/>
      </dsp:nvSpPr>
      <dsp:spPr>
        <a:xfrm>
          <a:off x="1017397" y="3307373"/>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Incorrect Information in Remarks – No Gate Codes or contact info</a:t>
          </a:r>
        </a:p>
      </dsp:txBody>
      <dsp:txXfrm>
        <a:off x="1017397" y="3307373"/>
        <a:ext cx="4675600" cy="880863"/>
      </dsp:txXfrm>
    </dsp:sp>
    <dsp:sp modelId="{760B1CE6-2BD3-4892-AF75-F0DDB3F4169F}">
      <dsp:nvSpPr>
        <dsp:cNvPr id="0" name=""/>
        <dsp:cNvSpPr/>
      </dsp:nvSpPr>
      <dsp:spPr>
        <a:xfrm>
          <a:off x="0" y="4412588"/>
          <a:ext cx="5692998" cy="880863"/>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3E827A-D057-4717-91CD-C1D3717684D2}">
      <dsp:nvSpPr>
        <dsp:cNvPr id="0" name=""/>
        <dsp:cNvSpPr/>
      </dsp:nvSpPr>
      <dsp:spPr>
        <a:xfrm>
          <a:off x="266461" y="4606647"/>
          <a:ext cx="484474" cy="48447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AF30117-0713-44DC-96E0-6B4A995DE25F}">
      <dsp:nvSpPr>
        <dsp:cNvPr id="0" name=""/>
        <dsp:cNvSpPr/>
      </dsp:nvSpPr>
      <dsp:spPr>
        <a:xfrm>
          <a:off x="1017397" y="4408452"/>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Incorrect Acreage – Split Parcels	</a:t>
          </a:r>
        </a:p>
      </dsp:txBody>
      <dsp:txXfrm>
        <a:off x="1017397" y="4408452"/>
        <a:ext cx="4675600" cy="8808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6C9A4C-A0A1-43AA-A90F-B2759DE79C69}">
      <dsp:nvSpPr>
        <dsp:cNvPr id="0" name=""/>
        <dsp:cNvSpPr/>
      </dsp:nvSpPr>
      <dsp:spPr>
        <a:xfrm>
          <a:off x="0" y="665"/>
          <a:ext cx="5921113" cy="155757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23BC68-5F2B-45A8-877F-902286FD198D}">
      <dsp:nvSpPr>
        <dsp:cNvPr id="0" name=""/>
        <dsp:cNvSpPr/>
      </dsp:nvSpPr>
      <dsp:spPr>
        <a:xfrm>
          <a:off x="471166" y="351120"/>
          <a:ext cx="856666" cy="85666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D017681-E45D-426C-B41C-5BA1D6ADEE0B}">
      <dsp:nvSpPr>
        <dsp:cNvPr id="0" name=""/>
        <dsp:cNvSpPr/>
      </dsp:nvSpPr>
      <dsp:spPr>
        <a:xfrm>
          <a:off x="1798999" y="665"/>
          <a:ext cx="4122113" cy="1557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43" tIns="164843" rIns="164843" bIns="164843" numCol="1" spcCol="1270" anchor="ctr" anchorCtr="0">
          <a:noAutofit/>
        </a:bodyPr>
        <a:lstStyle/>
        <a:p>
          <a:pPr marL="0" lvl="0" indent="0" algn="l" defTabSz="889000">
            <a:lnSpc>
              <a:spcPct val="100000"/>
            </a:lnSpc>
            <a:spcBef>
              <a:spcPct val="0"/>
            </a:spcBef>
            <a:spcAft>
              <a:spcPct val="35000"/>
            </a:spcAft>
            <a:buNone/>
          </a:pPr>
          <a:r>
            <a:rPr lang="en-US" sz="2000" kern="1200"/>
            <a:t>This is a web and email service that brands your contact info and sends market and neighborhood updates to your clients  </a:t>
          </a:r>
        </a:p>
      </dsp:txBody>
      <dsp:txXfrm>
        <a:off x="1798999" y="665"/>
        <a:ext cx="4122113" cy="1557575"/>
      </dsp:txXfrm>
    </dsp:sp>
    <dsp:sp modelId="{A44C3298-99A5-45C3-8D0A-F292AF273413}">
      <dsp:nvSpPr>
        <dsp:cNvPr id="0" name=""/>
        <dsp:cNvSpPr/>
      </dsp:nvSpPr>
      <dsp:spPr>
        <a:xfrm>
          <a:off x="0" y="1961870"/>
          <a:ext cx="5921113" cy="155757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7C0DB0-46A3-4844-BA05-24A5F1416B4F}">
      <dsp:nvSpPr>
        <dsp:cNvPr id="0" name=""/>
        <dsp:cNvSpPr/>
      </dsp:nvSpPr>
      <dsp:spPr>
        <a:xfrm>
          <a:off x="471166" y="2298088"/>
          <a:ext cx="856666" cy="85666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D5B388-0892-4DF9-8392-1C6A93CAD7AA}">
      <dsp:nvSpPr>
        <dsp:cNvPr id="0" name=""/>
        <dsp:cNvSpPr/>
      </dsp:nvSpPr>
      <dsp:spPr>
        <a:xfrm>
          <a:off x="1798999" y="1947634"/>
          <a:ext cx="4122113" cy="1557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43" tIns="164843" rIns="164843" bIns="164843" numCol="1" spcCol="1270" anchor="ctr" anchorCtr="0">
          <a:noAutofit/>
        </a:bodyPr>
        <a:lstStyle/>
        <a:p>
          <a:pPr marL="0" lvl="0" indent="0" algn="l" defTabSz="889000">
            <a:lnSpc>
              <a:spcPct val="100000"/>
            </a:lnSpc>
            <a:spcBef>
              <a:spcPct val="0"/>
            </a:spcBef>
            <a:spcAft>
              <a:spcPct val="35000"/>
            </a:spcAft>
            <a:buNone/>
          </a:pPr>
          <a:r>
            <a:rPr lang="en-US" sz="2000" kern="1200"/>
            <a:t>Electronic version of branded notepads and calendars</a:t>
          </a:r>
        </a:p>
      </dsp:txBody>
      <dsp:txXfrm>
        <a:off x="1798999" y="1947634"/>
        <a:ext cx="4122113" cy="1557575"/>
      </dsp:txXfrm>
    </dsp:sp>
    <dsp:sp modelId="{2D039E0D-20A0-4324-A523-8708A5A7C193}">
      <dsp:nvSpPr>
        <dsp:cNvPr id="0" name=""/>
        <dsp:cNvSpPr/>
      </dsp:nvSpPr>
      <dsp:spPr>
        <a:xfrm>
          <a:off x="0" y="3894603"/>
          <a:ext cx="5921113" cy="1557575"/>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BC9D74-FA19-471C-9F1C-20FCCB6ED63F}">
      <dsp:nvSpPr>
        <dsp:cNvPr id="0" name=""/>
        <dsp:cNvSpPr/>
      </dsp:nvSpPr>
      <dsp:spPr>
        <a:xfrm>
          <a:off x="471166" y="4245057"/>
          <a:ext cx="856666" cy="85666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A4B1D2F-5DCB-4C9A-BFA8-711A53F5A0F9}">
      <dsp:nvSpPr>
        <dsp:cNvPr id="0" name=""/>
        <dsp:cNvSpPr/>
      </dsp:nvSpPr>
      <dsp:spPr>
        <a:xfrm>
          <a:off x="1798999" y="3894603"/>
          <a:ext cx="4122113" cy="1557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43" tIns="164843" rIns="164843" bIns="164843" numCol="1" spcCol="1270" anchor="ctr" anchorCtr="0">
          <a:noAutofit/>
        </a:bodyPr>
        <a:lstStyle/>
        <a:p>
          <a:pPr marL="0" lvl="0" indent="0" algn="l" defTabSz="889000">
            <a:lnSpc>
              <a:spcPct val="100000"/>
            </a:lnSpc>
            <a:spcBef>
              <a:spcPct val="0"/>
            </a:spcBef>
            <a:spcAft>
              <a:spcPct val="35000"/>
            </a:spcAft>
            <a:buNone/>
          </a:pPr>
          <a:r>
            <a:rPr lang="en-US" sz="2000" kern="1200"/>
            <a:t>Keeps clients informed on home sales in their neighborhood</a:t>
          </a:r>
        </a:p>
      </dsp:txBody>
      <dsp:txXfrm>
        <a:off x="1798999" y="3894603"/>
        <a:ext cx="4122113" cy="15575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F762A9-14C0-4AA7-913A-D37DE142466A}">
      <dsp:nvSpPr>
        <dsp:cNvPr id="0" name=""/>
        <dsp:cNvSpPr/>
      </dsp:nvSpPr>
      <dsp:spPr>
        <a:xfrm>
          <a:off x="0" y="0"/>
          <a:ext cx="6318191" cy="1552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63BC7D-3292-4AA5-9700-AFF740975B86}">
      <dsp:nvSpPr>
        <dsp:cNvPr id="0" name=""/>
        <dsp:cNvSpPr/>
      </dsp:nvSpPr>
      <dsp:spPr>
        <a:xfrm>
          <a:off x="469716" y="350039"/>
          <a:ext cx="854030" cy="8540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552237-9DC1-4070-B998-A7730D477D27}">
      <dsp:nvSpPr>
        <dsp:cNvPr id="0" name=""/>
        <dsp:cNvSpPr/>
      </dsp:nvSpPr>
      <dsp:spPr>
        <a:xfrm>
          <a:off x="1793464" y="663"/>
          <a:ext cx="4524726" cy="1552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336" tIns="164336" rIns="164336" bIns="164336" numCol="1" spcCol="1270" anchor="ctr" anchorCtr="0">
          <a:noAutofit/>
        </a:bodyPr>
        <a:lstStyle/>
        <a:p>
          <a:pPr marL="0" lvl="0" indent="0" algn="l" defTabSz="1111250">
            <a:lnSpc>
              <a:spcPct val="100000"/>
            </a:lnSpc>
            <a:spcBef>
              <a:spcPct val="0"/>
            </a:spcBef>
            <a:spcAft>
              <a:spcPct val="35000"/>
            </a:spcAft>
            <a:buNone/>
          </a:pPr>
          <a:r>
            <a:rPr lang="en-US" sz="2500" kern="1200"/>
            <a:t>No need to search in a separate Realist platform</a:t>
          </a:r>
        </a:p>
      </dsp:txBody>
      <dsp:txXfrm>
        <a:off x="1793464" y="663"/>
        <a:ext cx="4524726" cy="1552783"/>
      </dsp:txXfrm>
    </dsp:sp>
    <dsp:sp modelId="{AF23C288-2777-4A00-89EF-1DF0B3BEC899}">
      <dsp:nvSpPr>
        <dsp:cNvPr id="0" name=""/>
        <dsp:cNvSpPr/>
      </dsp:nvSpPr>
      <dsp:spPr>
        <a:xfrm>
          <a:off x="0" y="1941642"/>
          <a:ext cx="6318191" cy="1552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59ADCA-219F-4513-B539-E5A0865499AE}">
      <dsp:nvSpPr>
        <dsp:cNvPr id="0" name=""/>
        <dsp:cNvSpPr/>
      </dsp:nvSpPr>
      <dsp:spPr>
        <a:xfrm>
          <a:off x="469716" y="2291018"/>
          <a:ext cx="854030" cy="8540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8AFCADB-BE8F-4929-B13B-00B59AD7516B}">
      <dsp:nvSpPr>
        <dsp:cNvPr id="0" name=""/>
        <dsp:cNvSpPr/>
      </dsp:nvSpPr>
      <dsp:spPr>
        <a:xfrm>
          <a:off x="1793464" y="1941642"/>
          <a:ext cx="4524726" cy="1552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336" tIns="164336" rIns="164336" bIns="164336" numCol="1" spcCol="1270" anchor="ctr" anchorCtr="0">
          <a:noAutofit/>
        </a:bodyPr>
        <a:lstStyle/>
        <a:p>
          <a:pPr marL="0" lvl="0" indent="0" algn="l" defTabSz="1111250">
            <a:lnSpc>
              <a:spcPct val="100000"/>
            </a:lnSpc>
            <a:spcBef>
              <a:spcPct val="0"/>
            </a:spcBef>
            <a:spcAft>
              <a:spcPct val="35000"/>
            </a:spcAft>
            <a:buNone/>
          </a:pPr>
          <a:r>
            <a:rPr lang="en-US" sz="2500" kern="1200"/>
            <a:t>Farm Neighborhoods directly in Matrix</a:t>
          </a:r>
        </a:p>
      </dsp:txBody>
      <dsp:txXfrm>
        <a:off x="1793464" y="1941642"/>
        <a:ext cx="4524726" cy="1552783"/>
      </dsp:txXfrm>
    </dsp:sp>
    <dsp:sp modelId="{DE322C8F-13C3-41E9-949E-E6C7CE29C2A3}">
      <dsp:nvSpPr>
        <dsp:cNvPr id="0" name=""/>
        <dsp:cNvSpPr/>
      </dsp:nvSpPr>
      <dsp:spPr>
        <a:xfrm>
          <a:off x="0" y="3882621"/>
          <a:ext cx="6318191" cy="1552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8A0930-412B-4EFE-B987-6E5CC785DA10}">
      <dsp:nvSpPr>
        <dsp:cNvPr id="0" name=""/>
        <dsp:cNvSpPr/>
      </dsp:nvSpPr>
      <dsp:spPr>
        <a:xfrm>
          <a:off x="469716" y="4231997"/>
          <a:ext cx="854030" cy="85403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3ACDAE-6E6E-4FF6-A144-7ABAC56D08C5}">
      <dsp:nvSpPr>
        <dsp:cNvPr id="0" name=""/>
        <dsp:cNvSpPr/>
      </dsp:nvSpPr>
      <dsp:spPr>
        <a:xfrm>
          <a:off x="1793464" y="3882621"/>
          <a:ext cx="4524726" cy="1552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336" tIns="164336" rIns="164336" bIns="164336" numCol="1" spcCol="1270" anchor="ctr" anchorCtr="0">
          <a:noAutofit/>
        </a:bodyPr>
        <a:lstStyle/>
        <a:p>
          <a:pPr marL="0" lvl="0" indent="0" algn="l" defTabSz="1111250">
            <a:lnSpc>
              <a:spcPct val="100000"/>
            </a:lnSpc>
            <a:spcBef>
              <a:spcPct val="0"/>
            </a:spcBef>
            <a:spcAft>
              <a:spcPct val="35000"/>
            </a:spcAft>
            <a:buNone/>
          </a:pPr>
          <a:r>
            <a:rPr lang="en-US" sz="2500" kern="1200"/>
            <a:t>Print Mailing labels</a:t>
          </a:r>
        </a:p>
      </dsp:txBody>
      <dsp:txXfrm>
        <a:off x="1793464" y="3882621"/>
        <a:ext cx="4524726" cy="155278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AC2A5C87-6387-4F9B-B4DB-D45A5E101D11}" type="datetimeFigureOut">
              <a:rPr lang="en-US" smtClean="0"/>
              <a:t>1/5/2021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71BF8D38-BE07-40CD-ABBC-1CD8CD96F907}" type="slidenum">
              <a:rPr lang="en-US" smtClean="0"/>
              <a:t>‹#›</a:t>
            </a:fld>
            <a:endParaRPr lang="en-US"/>
          </a:p>
        </p:txBody>
      </p:sp>
    </p:spTree>
    <p:extLst>
      <p:ext uri="{BB962C8B-B14F-4D97-AF65-F5344CB8AC3E}">
        <p14:creationId xmlns:p14="http://schemas.microsoft.com/office/powerpoint/2010/main" val="3486435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a:t>
            </a:fld>
            <a:endParaRPr lang="en-US"/>
          </a:p>
        </p:txBody>
      </p:sp>
    </p:spTree>
    <p:extLst>
      <p:ext uri="{BB962C8B-B14F-4D97-AF65-F5344CB8AC3E}">
        <p14:creationId xmlns:p14="http://schemas.microsoft.com/office/powerpoint/2010/main" val="1121384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26</a:t>
            </a:fld>
            <a:endParaRPr lang="en-US"/>
          </a:p>
        </p:txBody>
      </p:sp>
    </p:spTree>
    <p:extLst>
      <p:ext uri="{BB962C8B-B14F-4D97-AF65-F5344CB8AC3E}">
        <p14:creationId xmlns:p14="http://schemas.microsoft.com/office/powerpoint/2010/main" val="1135237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27</a:t>
            </a:fld>
            <a:endParaRPr lang="en-US"/>
          </a:p>
        </p:txBody>
      </p:sp>
    </p:spTree>
    <p:extLst>
      <p:ext uri="{BB962C8B-B14F-4D97-AF65-F5344CB8AC3E}">
        <p14:creationId xmlns:p14="http://schemas.microsoft.com/office/powerpoint/2010/main" val="1613974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28</a:t>
            </a:fld>
            <a:endParaRPr lang="en-US"/>
          </a:p>
        </p:txBody>
      </p:sp>
    </p:spTree>
    <p:extLst>
      <p:ext uri="{BB962C8B-B14F-4D97-AF65-F5344CB8AC3E}">
        <p14:creationId xmlns:p14="http://schemas.microsoft.com/office/powerpoint/2010/main" val="1462439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29</a:t>
            </a:fld>
            <a:endParaRPr lang="en-US"/>
          </a:p>
        </p:txBody>
      </p:sp>
    </p:spTree>
    <p:extLst>
      <p:ext uri="{BB962C8B-B14F-4D97-AF65-F5344CB8AC3E}">
        <p14:creationId xmlns:p14="http://schemas.microsoft.com/office/powerpoint/2010/main" val="5195373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30</a:t>
            </a:fld>
            <a:endParaRPr lang="en-US"/>
          </a:p>
        </p:txBody>
      </p:sp>
    </p:spTree>
    <p:extLst>
      <p:ext uri="{BB962C8B-B14F-4D97-AF65-F5344CB8AC3E}">
        <p14:creationId xmlns:p14="http://schemas.microsoft.com/office/powerpoint/2010/main" val="2685233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31</a:t>
            </a:fld>
            <a:endParaRPr lang="en-US"/>
          </a:p>
        </p:txBody>
      </p:sp>
    </p:spTree>
    <p:extLst>
      <p:ext uri="{BB962C8B-B14F-4D97-AF65-F5344CB8AC3E}">
        <p14:creationId xmlns:p14="http://schemas.microsoft.com/office/powerpoint/2010/main" val="4236569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32</a:t>
            </a:fld>
            <a:endParaRPr lang="en-US"/>
          </a:p>
        </p:txBody>
      </p:sp>
    </p:spTree>
    <p:extLst>
      <p:ext uri="{BB962C8B-B14F-4D97-AF65-F5344CB8AC3E}">
        <p14:creationId xmlns:p14="http://schemas.microsoft.com/office/powerpoint/2010/main" val="10695204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33</a:t>
            </a:fld>
            <a:endParaRPr lang="en-US"/>
          </a:p>
        </p:txBody>
      </p:sp>
    </p:spTree>
    <p:extLst>
      <p:ext uri="{BB962C8B-B14F-4D97-AF65-F5344CB8AC3E}">
        <p14:creationId xmlns:p14="http://schemas.microsoft.com/office/powerpoint/2010/main" val="35957413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34</a:t>
            </a:fld>
            <a:endParaRPr lang="en-US"/>
          </a:p>
        </p:txBody>
      </p:sp>
    </p:spTree>
    <p:extLst>
      <p:ext uri="{BB962C8B-B14F-4D97-AF65-F5344CB8AC3E}">
        <p14:creationId xmlns:p14="http://schemas.microsoft.com/office/powerpoint/2010/main" val="1045587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36</a:t>
            </a:fld>
            <a:endParaRPr lang="en-US"/>
          </a:p>
        </p:txBody>
      </p:sp>
    </p:spTree>
    <p:extLst>
      <p:ext uri="{BB962C8B-B14F-4D97-AF65-F5344CB8AC3E}">
        <p14:creationId xmlns:p14="http://schemas.microsoft.com/office/powerpoint/2010/main" val="47803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a:t>
            </a:fld>
            <a:endParaRPr lang="en-US"/>
          </a:p>
        </p:txBody>
      </p:sp>
    </p:spTree>
    <p:extLst>
      <p:ext uri="{BB962C8B-B14F-4D97-AF65-F5344CB8AC3E}">
        <p14:creationId xmlns:p14="http://schemas.microsoft.com/office/powerpoint/2010/main" val="42319544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37</a:t>
            </a:fld>
            <a:endParaRPr lang="en-US"/>
          </a:p>
        </p:txBody>
      </p:sp>
    </p:spTree>
    <p:extLst>
      <p:ext uri="{BB962C8B-B14F-4D97-AF65-F5344CB8AC3E}">
        <p14:creationId xmlns:p14="http://schemas.microsoft.com/office/powerpoint/2010/main" val="1657552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40</a:t>
            </a:fld>
            <a:endParaRPr lang="en-US"/>
          </a:p>
        </p:txBody>
      </p:sp>
    </p:spTree>
    <p:extLst>
      <p:ext uri="{BB962C8B-B14F-4D97-AF65-F5344CB8AC3E}">
        <p14:creationId xmlns:p14="http://schemas.microsoft.com/office/powerpoint/2010/main" val="6075253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41</a:t>
            </a:fld>
            <a:endParaRPr lang="en-US"/>
          </a:p>
        </p:txBody>
      </p:sp>
    </p:spTree>
    <p:extLst>
      <p:ext uri="{BB962C8B-B14F-4D97-AF65-F5344CB8AC3E}">
        <p14:creationId xmlns:p14="http://schemas.microsoft.com/office/powerpoint/2010/main" val="3533961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42</a:t>
            </a:fld>
            <a:endParaRPr lang="en-US"/>
          </a:p>
        </p:txBody>
      </p:sp>
    </p:spTree>
    <p:extLst>
      <p:ext uri="{BB962C8B-B14F-4D97-AF65-F5344CB8AC3E}">
        <p14:creationId xmlns:p14="http://schemas.microsoft.com/office/powerpoint/2010/main" val="17048956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43</a:t>
            </a:fld>
            <a:endParaRPr lang="en-US"/>
          </a:p>
        </p:txBody>
      </p:sp>
    </p:spTree>
    <p:extLst>
      <p:ext uri="{BB962C8B-B14F-4D97-AF65-F5344CB8AC3E}">
        <p14:creationId xmlns:p14="http://schemas.microsoft.com/office/powerpoint/2010/main" val="23333588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44</a:t>
            </a:fld>
            <a:endParaRPr lang="en-US"/>
          </a:p>
        </p:txBody>
      </p:sp>
    </p:spTree>
    <p:extLst>
      <p:ext uri="{BB962C8B-B14F-4D97-AF65-F5344CB8AC3E}">
        <p14:creationId xmlns:p14="http://schemas.microsoft.com/office/powerpoint/2010/main" val="1746620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45</a:t>
            </a:fld>
            <a:endParaRPr lang="en-US"/>
          </a:p>
        </p:txBody>
      </p:sp>
    </p:spTree>
    <p:extLst>
      <p:ext uri="{BB962C8B-B14F-4D97-AF65-F5344CB8AC3E}">
        <p14:creationId xmlns:p14="http://schemas.microsoft.com/office/powerpoint/2010/main" val="36279307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46</a:t>
            </a:fld>
            <a:endParaRPr lang="en-US"/>
          </a:p>
        </p:txBody>
      </p:sp>
    </p:spTree>
    <p:extLst>
      <p:ext uri="{BB962C8B-B14F-4D97-AF65-F5344CB8AC3E}">
        <p14:creationId xmlns:p14="http://schemas.microsoft.com/office/powerpoint/2010/main" val="38354819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47</a:t>
            </a:fld>
            <a:endParaRPr lang="en-US"/>
          </a:p>
        </p:txBody>
      </p:sp>
    </p:spTree>
    <p:extLst>
      <p:ext uri="{BB962C8B-B14F-4D97-AF65-F5344CB8AC3E}">
        <p14:creationId xmlns:p14="http://schemas.microsoft.com/office/powerpoint/2010/main" val="29710173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48</a:t>
            </a:fld>
            <a:endParaRPr lang="en-US"/>
          </a:p>
        </p:txBody>
      </p:sp>
    </p:spTree>
    <p:extLst>
      <p:ext uri="{BB962C8B-B14F-4D97-AF65-F5344CB8AC3E}">
        <p14:creationId xmlns:p14="http://schemas.microsoft.com/office/powerpoint/2010/main" val="318900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a:t>
            </a:fld>
            <a:endParaRPr lang="en-US"/>
          </a:p>
        </p:txBody>
      </p:sp>
    </p:spTree>
    <p:extLst>
      <p:ext uri="{BB962C8B-B14F-4D97-AF65-F5344CB8AC3E}">
        <p14:creationId xmlns:p14="http://schemas.microsoft.com/office/powerpoint/2010/main" val="19758567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55</a:t>
            </a:fld>
            <a:endParaRPr lang="en-US"/>
          </a:p>
        </p:txBody>
      </p:sp>
    </p:spTree>
    <p:extLst>
      <p:ext uri="{BB962C8B-B14F-4D97-AF65-F5344CB8AC3E}">
        <p14:creationId xmlns:p14="http://schemas.microsoft.com/office/powerpoint/2010/main" val="21674757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59</a:t>
            </a:fld>
            <a:endParaRPr lang="en-US"/>
          </a:p>
        </p:txBody>
      </p:sp>
    </p:spTree>
    <p:extLst>
      <p:ext uri="{BB962C8B-B14F-4D97-AF65-F5344CB8AC3E}">
        <p14:creationId xmlns:p14="http://schemas.microsoft.com/office/powerpoint/2010/main" val="16298455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60</a:t>
            </a:fld>
            <a:endParaRPr lang="en-US"/>
          </a:p>
        </p:txBody>
      </p:sp>
    </p:spTree>
    <p:extLst>
      <p:ext uri="{BB962C8B-B14F-4D97-AF65-F5344CB8AC3E}">
        <p14:creationId xmlns:p14="http://schemas.microsoft.com/office/powerpoint/2010/main" val="42849353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61</a:t>
            </a:fld>
            <a:endParaRPr lang="en-US"/>
          </a:p>
        </p:txBody>
      </p:sp>
    </p:spTree>
    <p:extLst>
      <p:ext uri="{BB962C8B-B14F-4D97-AF65-F5344CB8AC3E}">
        <p14:creationId xmlns:p14="http://schemas.microsoft.com/office/powerpoint/2010/main" val="8621826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Central Texas MLS consists of 5 shareholders.</a:t>
            </a:r>
          </a:p>
          <a:p>
            <a:r>
              <a:rPr lang="en-US"/>
              <a:t>Four Rivers, Victoria, Williamson County, Temple Belton, and Fort Hood  </a:t>
            </a:r>
          </a:p>
          <a:p>
            <a:r>
              <a:rPr lang="en-US"/>
              <a:t>Together, we currently have 4800+ members and growing</a:t>
            </a:r>
          </a:p>
        </p:txBody>
      </p:sp>
      <p:sp>
        <p:nvSpPr>
          <p:cNvPr id="4" name="Slide Number Placeholder 3"/>
          <p:cNvSpPr>
            <a:spLocks noGrp="1"/>
          </p:cNvSpPr>
          <p:nvPr>
            <p:ph type="sldNum" sz="quarter" idx="5"/>
          </p:nvPr>
        </p:nvSpPr>
        <p:spPr/>
        <p:txBody>
          <a:bodyPr/>
          <a:lstStyle/>
          <a:p>
            <a:fld id="{3D01F89A-F21E-4804-A11B-13A1B7DF57D0}" type="slidenum">
              <a:rPr lang="en-US" smtClean="0"/>
              <a:t>62</a:t>
            </a:fld>
            <a:endParaRPr lang="en-US"/>
          </a:p>
        </p:txBody>
      </p:sp>
    </p:spTree>
    <p:extLst>
      <p:ext uri="{BB962C8B-B14F-4D97-AF65-F5344CB8AC3E}">
        <p14:creationId xmlns:p14="http://schemas.microsoft.com/office/powerpoint/2010/main" val="21576540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US"/>
              <a:t>Branded Photos – You cannot use photos that have logos or contact information in them.  You MUST use original pictures and not copied form another agent or MLS.</a:t>
            </a:r>
          </a:p>
          <a:p>
            <a:pPr marL="232943" indent="-232943">
              <a:buAutoNum type="arabicParenR"/>
            </a:pPr>
            <a:r>
              <a:rPr lang="en-US"/>
              <a:t>Address Not Mapped- With many new subdivisions many properties are not found when entered into the MLS.  Verify your listing is displayed accurately on the map.  If not click “Get Lat/Long Manually” and manually place the map pin where the home or property is located.</a:t>
            </a:r>
          </a:p>
          <a:p>
            <a:pPr marL="232943" indent="-232943">
              <a:buAutoNum type="arabicParenR"/>
            </a:pPr>
            <a:r>
              <a:rPr lang="en-US"/>
              <a:t>Wrong Status – This happens when the listing is entered into multiple MLS and not updated in each.  The property is Sold, agent is happy and neglects to update it in the MLS and so it expires.</a:t>
            </a:r>
          </a:p>
          <a:p>
            <a:pPr marL="232943" indent="-232943">
              <a:buAutoNum type="arabicParenR"/>
            </a:pPr>
            <a:r>
              <a:rPr lang="en-US"/>
              <a:t>Incorrect Remarks – Do not put gate codes.  This is a security risk for the owners or tenants.  Also never put any agent contact information into the remarks</a:t>
            </a:r>
          </a:p>
          <a:p>
            <a:pPr marL="232943" indent="-232943">
              <a:buAutoNum type="arabicParenR"/>
            </a:pPr>
            <a:r>
              <a:rPr lang="en-US"/>
              <a:t>Incorrect Acreage – Happens when owner wants to sell parcels of the total lot.  Email Compliance@ctxmls.com and it will be waived.</a:t>
            </a:r>
          </a:p>
          <a:p>
            <a:pPr marL="232943" indent="-232943">
              <a:buAutoNum type="arabicParenR"/>
            </a:pPr>
            <a:endParaRPr lang="en-US"/>
          </a:p>
          <a:p>
            <a:pPr marL="232943" indent="-232943">
              <a:buAutoNum type="arabicParenR"/>
            </a:pPr>
            <a:endParaRPr lang="en-US"/>
          </a:p>
          <a:p>
            <a:pPr marL="232943" indent="-232943">
              <a:buAutoNum type="arabicParenR"/>
            </a:pPr>
            <a:endParaRPr lang="en-US"/>
          </a:p>
          <a:p>
            <a:pPr marL="232943" indent="-232943">
              <a:buAutoNum type="arabicParenR"/>
            </a:pPr>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63</a:t>
            </a:fld>
            <a:endParaRPr lang="en-US"/>
          </a:p>
        </p:txBody>
      </p:sp>
    </p:spTree>
    <p:extLst>
      <p:ext uri="{BB962C8B-B14F-4D97-AF65-F5344CB8AC3E}">
        <p14:creationId xmlns:p14="http://schemas.microsoft.com/office/powerpoint/2010/main" val="37668508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64</a:t>
            </a:fld>
            <a:endParaRPr lang="en-US"/>
          </a:p>
        </p:txBody>
      </p:sp>
    </p:spTree>
    <p:extLst>
      <p:ext uri="{BB962C8B-B14F-4D97-AF65-F5344CB8AC3E}">
        <p14:creationId xmlns:p14="http://schemas.microsoft.com/office/powerpoint/2010/main" val="36608345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65</a:t>
            </a:fld>
            <a:endParaRPr lang="en-US"/>
          </a:p>
        </p:txBody>
      </p:sp>
    </p:spTree>
    <p:extLst>
      <p:ext uri="{BB962C8B-B14F-4D97-AF65-F5344CB8AC3E}">
        <p14:creationId xmlns:p14="http://schemas.microsoft.com/office/powerpoint/2010/main" val="3411420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66</a:t>
            </a:fld>
            <a:endParaRPr lang="en-US"/>
          </a:p>
        </p:txBody>
      </p:sp>
    </p:spTree>
    <p:extLst>
      <p:ext uri="{BB962C8B-B14F-4D97-AF65-F5344CB8AC3E}">
        <p14:creationId xmlns:p14="http://schemas.microsoft.com/office/powerpoint/2010/main" val="12041417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Enter a short description of the compliance issue</a:t>
            </a:r>
          </a:p>
          <a:p>
            <a:r>
              <a:rPr lang="en-US"/>
              <a:t>All Report It’s are sent anonymously </a:t>
            </a:r>
          </a:p>
        </p:txBody>
      </p:sp>
      <p:sp>
        <p:nvSpPr>
          <p:cNvPr id="4" name="Slide Number Placeholder 3"/>
          <p:cNvSpPr>
            <a:spLocks noGrp="1"/>
          </p:cNvSpPr>
          <p:nvPr>
            <p:ph type="sldNum" sz="quarter" idx="5"/>
          </p:nvPr>
        </p:nvSpPr>
        <p:spPr/>
        <p:txBody>
          <a:bodyPr/>
          <a:lstStyle/>
          <a:p>
            <a:fld id="{3D01F89A-F21E-4804-A11B-13A1B7DF57D0}" type="slidenum">
              <a:rPr lang="en-US" smtClean="0"/>
              <a:t>67</a:t>
            </a:fld>
            <a:endParaRPr lang="en-US"/>
          </a:p>
        </p:txBody>
      </p:sp>
    </p:spTree>
    <p:extLst>
      <p:ext uri="{BB962C8B-B14F-4D97-AF65-F5344CB8AC3E}">
        <p14:creationId xmlns:p14="http://schemas.microsoft.com/office/powerpoint/2010/main" val="917185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5</a:t>
            </a:fld>
            <a:endParaRPr lang="en-US"/>
          </a:p>
        </p:txBody>
      </p:sp>
    </p:spTree>
    <p:extLst>
      <p:ext uri="{BB962C8B-B14F-4D97-AF65-F5344CB8AC3E}">
        <p14:creationId xmlns:p14="http://schemas.microsoft.com/office/powerpoint/2010/main" val="36438160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68</a:t>
            </a:fld>
            <a:endParaRPr lang="en-US"/>
          </a:p>
        </p:txBody>
      </p:sp>
    </p:spTree>
    <p:extLst>
      <p:ext uri="{BB962C8B-B14F-4D97-AF65-F5344CB8AC3E}">
        <p14:creationId xmlns:p14="http://schemas.microsoft.com/office/powerpoint/2010/main" val="19900914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69</a:t>
            </a:fld>
            <a:endParaRPr lang="en-US"/>
          </a:p>
        </p:txBody>
      </p:sp>
    </p:spTree>
    <p:extLst>
      <p:ext uri="{BB962C8B-B14F-4D97-AF65-F5344CB8AC3E}">
        <p14:creationId xmlns:p14="http://schemas.microsoft.com/office/powerpoint/2010/main" val="17764766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70</a:t>
            </a:fld>
            <a:endParaRPr lang="en-US"/>
          </a:p>
        </p:txBody>
      </p:sp>
    </p:spTree>
    <p:extLst>
      <p:ext uri="{BB962C8B-B14F-4D97-AF65-F5344CB8AC3E}">
        <p14:creationId xmlns:p14="http://schemas.microsoft.com/office/powerpoint/2010/main" val="23678085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Listings Rules, Fine Schedule, and coverage area can me found on the home page under External Links</a:t>
            </a:r>
          </a:p>
        </p:txBody>
      </p:sp>
      <p:sp>
        <p:nvSpPr>
          <p:cNvPr id="4" name="Slide Number Placeholder 3"/>
          <p:cNvSpPr>
            <a:spLocks noGrp="1"/>
          </p:cNvSpPr>
          <p:nvPr>
            <p:ph type="sldNum" sz="quarter" idx="5"/>
          </p:nvPr>
        </p:nvSpPr>
        <p:spPr/>
        <p:txBody>
          <a:bodyPr/>
          <a:lstStyle/>
          <a:p>
            <a:fld id="{3D01F89A-F21E-4804-A11B-13A1B7DF57D0}" type="slidenum">
              <a:rPr lang="en-US" smtClean="0"/>
              <a:t>71</a:t>
            </a:fld>
            <a:endParaRPr lang="en-US"/>
          </a:p>
        </p:txBody>
      </p:sp>
    </p:spTree>
    <p:extLst>
      <p:ext uri="{BB962C8B-B14F-4D97-AF65-F5344CB8AC3E}">
        <p14:creationId xmlns:p14="http://schemas.microsoft.com/office/powerpoint/2010/main" val="8510486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72</a:t>
            </a:fld>
            <a:endParaRPr lang="en-US"/>
          </a:p>
        </p:txBody>
      </p:sp>
    </p:spTree>
    <p:extLst>
      <p:ext uri="{BB962C8B-B14F-4D97-AF65-F5344CB8AC3E}">
        <p14:creationId xmlns:p14="http://schemas.microsoft.com/office/powerpoint/2010/main" val="12053674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73</a:t>
            </a:fld>
            <a:endParaRPr lang="en-US"/>
          </a:p>
        </p:txBody>
      </p:sp>
    </p:spTree>
    <p:extLst>
      <p:ext uri="{BB962C8B-B14F-4D97-AF65-F5344CB8AC3E}">
        <p14:creationId xmlns:p14="http://schemas.microsoft.com/office/powerpoint/2010/main" val="338943138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74</a:t>
            </a:fld>
            <a:endParaRPr lang="en-US"/>
          </a:p>
        </p:txBody>
      </p:sp>
    </p:spTree>
    <p:extLst>
      <p:ext uri="{BB962C8B-B14F-4D97-AF65-F5344CB8AC3E}">
        <p14:creationId xmlns:p14="http://schemas.microsoft.com/office/powerpoint/2010/main" val="39036621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76</a:t>
            </a:fld>
            <a:endParaRPr lang="en-US"/>
          </a:p>
        </p:txBody>
      </p:sp>
    </p:spTree>
    <p:extLst>
      <p:ext uri="{BB962C8B-B14F-4D97-AF65-F5344CB8AC3E}">
        <p14:creationId xmlns:p14="http://schemas.microsoft.com/office/powerpoint/2010/main" val="34367695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Help can be found under the Help Tab or Four Rivers Staff or by calling </a:t>
            </a:r>
            <a:r>
              <a:rPr lang="en-US" err="1"/>
              <a:t>Answerlink</a:t>
            </a:r>
            <a:r>
              <a:rPr lang="en-US"/>
              <a:t>.  NOTE: </a:t>
            </a:r>
            <a:r>
              <a:rPr lang="en-US" err="1"/>
              <a:t>Answerlink</a:t>
            </a:r>
            <a:r>
              <a:rPr lang="en-US"/>
              <a:t> is best as last resort or after hours.</a:t>
            </a:r>
          </a:p>
        </p:txBody>
      </p:sp>
      <p:sp>
        <p:nvSpPr>
          <p:cNvPr id="4" name="Slide Number Placeholder 3"/>
          <p:cNvSpPr>
            <a:spLocks noGrp="1"/>
          </p:cNvSpPr>
          <p:nvPr>
            <p:ph type="sldNum" sz="quarter" idx="5"/>
          </p:nvPr>
        </p:nvSpPr>
        <p:spPr/>
        <p:txBody>
          <a:bodyPr/>
          <a:lstStyle/>
          <a:p>
            <a:fld id="{3D01F89A-F21E-4804-A11B-13A1B7DF57D0}" type="slidenum">
              <a:rPr lang="en-US" smtClean="0"/>
              <a:t>77</a:t>
            </a:fld>
            <a:endParaRPr lang="en-US"/>
          </a:p>
        </p:txBody>
      </p:sp>
    </p:spTree>
    <p:extLst>
      <p:ext uri="{BB962C8B-B14F-4D97-AF65-F5344CB8AC3E}">
        <p14:creationId xmlns:p14="http://schemas.microsoft.com/office/powerpoint/2010/main" val="33147019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78</a:t>
            </a:fld>
            <a:endParaRPr lang="en-US"/>
          </a:p>
        </p:txBody>
      </p:sp>
    </p:spTree>
    <p:extLst>
      <p:ext uri="{BB962C8B-B14F-4D97-AF65-F5344CB8AC3E}">
        <p14:creationId xmlns:p14="http://schemas.microsoft.com/office/powerpoint/2010/main" val="2558226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BF8D38-BE07-40CD-ABBC-1CD8CD96F907}" type="slidenum">
              <a:rPr lang="en-US" smtClean="0"/>
              <a:t>10</a:t>
            </a:fld>
            <a:endParaRPr lang="en-US" dirty="0"/>
          </a:p>
        </p:txBody>
      </p:sp>
    </p:spTree>
    <p:extLst>
      <p:ext uri="{BB962C8B-B14F-4D97-AF65-F5344CB8AC3E}">
        <p14:creationId xmlns:p14="http://schemas.microsoft.com/office/powerpoint/2010/main" val="6567806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79</a:t>
            </a:fld>
            <a:endParaRPr lang="en-US"/>
          </a:p>
        </p:txBody>
      </p:sp>
    </p:spTree>
    <p:extLst>
      <p:ext uri="{BB962C8B-B14F-4D97-AF65-F5344CB8AC3E}">
        <p14:creationId xmlns:p14="http://schemas.microsoft.com/office/powerpoint/2010/main" val="19735970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80</a:t>
            </a:fld>
            <a:endParaRPr lang="en-US"/>
          </a:p>
        </p:txBody>
      </p:sp>
    </p:spTree>
    <p:extLst>
      <p:ext uri="{BB962C8B-B14F-4D97-AF65-F5344CB8AC3E}">
        <p14:creationId xmlns:p14="http://schemas.microsoft.com/office/powerpoint/2010/main" val="184563742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81</a:t>
            </a:fld>
            <a:endParaRPr lang="en-US"/>
          </a:p>
        </p:txBody>
      </p:sp>
    </p:spTree>
    <p:extLst>
      <p:ext uri="{BB962C8B-B14F-4D97-AF65-F5344CB8AC3E}">
        <p14:creationId xmlns:p14="http://schemas.microsoft.com/office/powerpoint/2010/main" val="401875328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82</a:t>
            </a:fld>
            <a:endParaRPr lang="en-US"/>
          </a:p>
        </p:txBody>
      </p:sp>
    </p:spTree>
    <p:extLst>
      <p:ext uri="{BB962C8B-B14F-4D97-AF65-F5344CB8AC3E}">
        <p14:creationId xmlns:p14="http://schemas.microsoft.com/office/powerpoint/2010/main" val="286894971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83</a:t>
            </a:fld>
            <a:endParaRPr lang="en-US"/>
          </a:p>
        </p:txBody>
      </p:sp>
    </p:spTree>
    <p:extLst>
      <p:ext uri="{BB962C8B-B14F-4D97-AF65-F5344CB8AC3E}">
        <p14:creationId xmlns:p14="http://schemas.microsoft.com/office/powerpoint/2010/main" val="39308608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84</a:t>
            </a:fld>
            <a:endParaRPr lang="en-US"/>
          </a:p>
        </p:txBody>
      </p:sp>
    </p:spTree>
    <p:extLst>
      <p:ext uri="{BB962C8B-B14F-4D97-AF65-F5344CB8AC3E}">
        <p14:creationId xmlns:p14="http://schemas.microsoft.com/office/powerpoint/2010/main" val="33137196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85</a:t>
            </a:fld>
            <a:endParaRPr lang="en-US"/>
          </a:p>
        </p:txBody>
      </p:sp>
    </p:spTree>
    <p:extLst>
      <p:ext uri="{BB962C8B-B14F-4D97-AF65-F5344CB8AC3E}">
        <p14:creationId xmlns:p14="http://schemas.microsoft.com/office/powerpoint/2010/main" val="98570975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Click Search &gt; Public Record</a:t>
            </a:r>
          </a:p>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86</a:t>
            </a:fld>
            <a:endParaRPr lang="en-US"/>
          </a:p>
        </p:txBody>
      </p:sp>
    </p:spTree>
    <p:extLst>
      <p:ext uri="{BB962C8B-B14F-4D97-AF65-F5344CB8AC3E}">
        <p14:creationId xmlns:p14="http://schemas.microsoft.com/office/powerpoint/2010/main" val="411853965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Street Name – River Chase</a:t>
            </a:r>
          </a:p>
          <a:p>
            <a:r>
              <a:rPr lang="en-US"/>
              <a:t>County – Comal</a:t>
            </a:r>
          </a:p>
          <a:p>
            <a:r>
              <a:rPr lang="en-US"/>
              <a:t>Click Results</a:t>
            </a:r>
          </a:p>
        </p:txBody>
      </p:sp>
      <p:sp>
        <p:nvSpPr>
          <p:cNvPr id="4" name="Slide Number Placeholder 3"/>
          <p:cNvSpPr>
            <a:spLocks noGrp="1"/>
          </p:cNvSpPr>
          <p:nvPr>
            <p:ph type="sldNum" sz="quarter" idx="5"/>
          </p:nvPr>
        </p:nvSpPr>
        <p:spPr/>
        <p:txBody>
          <a:bodyPr/>
          <a:lstStyle/>
          <a:p>
            <a:fld id="{3D01F89A-F21E-4804-A11B-13A1B7DF57D0}" type="slidenum">
              <a:rPr lang="en-US" smtClean="0"/>
              <a:t>87</a:t>
            </a:fld>
            <a:endParaRPr lang="en-US"/>
          </a:p>
        </p:txBody>
      </p:sp>
    </p:spTree>
    <p:extLst>
      <p:ext uri="{BB962C8B-B14F-4D97-AF65-F5344CB8AC3E}">
        <p14:creationId xmlns:p14="http://schemas.microsoft.com/office/powerpoint/2010/main" val="195137394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 the results, click Polygon icon to draw a polygon</a:t>
            </a:r>
          </a:p>
          <a:p>
            <a:r>
              <a:rPr lang="en-US"/>
              <a:t>Trace  Neighborhood</a:t>
            </a:r>
          </a:p>
          <a:p>
            <a:r>
              <a:rPr lang="en-US"/>
              <a:t>Be sure to click on start point to close the polygon</a:t>
            </a:r>
          </a:p>
          <a:p>
            <a:r>
              <a:rPr lang="en-US"/>
              <a:t>Click Results</a:t>
            </a:r>
          </a:p>
        </p:txBody>
      </p:sp>
      <p:sp>
        <p:nvSpPr>
          <p:cNvPr id="4" name="Slide Number Placeholder 3"/>
          <p:cNvSpPr>
            <a:spLocks noGrp="1"/>
          </p:cNvSpPr>
          <p:nvPr>
            <p:ph type="sldNum" sz="quarter" idx="5"/>
          </p:nvPr>
        </p:nvSpPr>
        <p:spPr/>
        <p:txBody>
          <a:bodyPr/>
          <a:lstStyle/>
          <a:p>
            <a:fld id="{3D01F89A-F21E-4804-A11B-13A1B7DF57D0}" type="slidenum">
              <a:rPr lang="en-US" smtClean="0"/>
              <a:t>88</a:t>
            </a:fld>
            <a:endParaRPr lang="en-US"/>
          </a:p>
        </p:txBody>
      </p:sp>
    </p:spTree>
    <p:extLst>
      <p:ext uri="{BB962C8B-B14F-4D97-AF65-F5344CB8AC3E}">
        <p14:creationId xmlns:p14="http://schemas.microsoft.com/office/powerpoint/2010/main" val="1367235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BF8D38-BE07-40CD-ABBC-1CD8CD96F907}" type="slidenum">
              <a:rPr lang="en-US" smtClean="0"/>
              <a:t>19</a:t>
            </a:fld>
            <a:endParaRPr lang="en-US" dirty="0"/>
          </a:p>
        </p:txBody>
      </p:sp>
    </p:spTree>
    <p:extLst>
      <p:ext uri="{BB962C8B-B14F-4D97-AF65-F5344CB8AC3E}">
        <p14:creationId xmlns:p14="http://schemas.microsoft.com/office/powerpoint/2010/main" val="423632446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Click Results tab</a:t>
            </a:r>
          </a:p>
          <a:p>
            <a:r>
              <a:rPr lang="en-US"/>
              <a:t>Select the check box above results to select all results</a:t>
            </a:r>
          </a:p>
          <a:p>
            <a:r>
              <a:rPr lang="en-US" err="1"/>
              <a:t>Clcik</a:t>
            </a:r>
            <a:r>
              <a:rPr lang="en-US"/>
              <a:t> the Print button on the bottom</a:t>
            </a:r>
          </a:p>
        </p:txBody>
      </p:sp>
      <p:sp>
        <p:nvSpPr>
          <p:cNvPr id="4" name="Slide Number Placeholder 3"/>
          <p:cNvSpPr>
            <a:spLocks noGrp="1"/>
          </p:cNvSpPr>
          <p:nvPr>
            <p:ph type="sldNum" sz="quarter" idx="5"/>
          </p:nvPr>
        </p:nvSpPr>
        <p:spPr/>
        <p:txBody>
          <a:bodyPr/>
          <a:lstStyle/>
          <a:p>
            <a:fld id="{3D01F89A-F21E-4804-A11B-13A1B7DF57D0}" type="slidenum">
              <a:rPr lang="en-US" smtClean="0"/>
              <a:t>89</a:t>
            </a:fld>
            <a:endParaRPr lang="en-US"/>
          </a:p>
        </p:txBody>
      </p:sp>
    </p:spTree>
    <p:extLst>
      <p:ext uri="{BB962C8B-B14F-4D97-AF65-F5344CB8AC3E}">
        <p14:creationId xmlns:p14="http://schemas.microsoft.com/office/powerpoint/2010/main" val="102272715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Select one of the Mail Label options </a:t>
            </a:r>
          </a:p>
          <a:p>
            <a:r>
              <a:rPr lang="en-US"/>
              <a:t>Click Print to PDF</a:t>
            </a:r>
          </a:p>
          <a:p>
            <a:r>
              <a:rPr lang="en-US"/>
              <a:t>Then print your mailing labels</a:t>
            </a:r>
          </a:p>
        </p:txBody>
      </p:sp>
      <p:sp>
        <p:nvSpPr>
          <p:cNvPr id="4" name="Slide Number Placeholder 3"/>
          <p:cNvSpPr>
            <a:spLocks noGrp="1"/>
          </p:cNvSpPr>
          <p:nvPr>
            <p:ph type="sldNum" sz="quarter" idx="5"/>
          </p:nvPr>
        </p:nvSpPr>
        <p:spPr/>
        <p:txBody>
          <a:bodyPr/>
          <a:lstStyle/>
          <a:p>
            <a:fld id="{3D01F89A-F21E-4804-A11B-13A1B7DF57D0}" type="slidenum">
              <a:rPr lang="en-US" smtClean="0"/>
              <a:t>90</a:t>
            </a:fld>
            <a:endParaRPr lang="en-US"/>
          </a:p>
        </p:txBody>
      </p:sp>
    </p:spTree>
    <p:extLst>
      <p:ext uri="{BB962C8B-B14F-4D97-AF65-F5344CB8AC3E}">
        <p14:creationId xmlns:p14="http://schemas.microsoft.com/office/powerpoint/2010/main" val="11797982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91</a:t>
            </a:fld>
            <a:endParaRPr lang="en-US"/>
          </a:p>
        </p:txBody>
      </p:sp>
    </p:spTree>
    <p:extLst>
      <p:ext uri="{BB962C8B-B14F-4D97-AF65-F5344CB8AC3E}">
        <p14:creationId xmlns:p14="http://schemas.microsoft.com/office/powerpoint/2010/main" val="14599887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93</a:t>
            </a:fld>
            <a:endParaRPr lang="en-US"/>
          </a:p>
        </p:txBody>
      </p:sp>
    </p:spTree>
    <p:extLst>
      <p:ext uri="{BB962C8B-B14F-4D97-AF65-F5344CB8AC3E}">
        <p14:creationId xmlns:p14="http://schemas.microsoft.com/office/powerpoint/2010/main" val="346863666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94</a:t>
            </a:fld>
            <a:endParaRPr lang="en-US"/>
          </a:p>
        </p:txBody>
      </p:sp>
    </p:spTree>
    <p:extLst>
      <p:ext uri="{BB962C8B-B14F-4D97-AF65-F5344CB8AC3E}">
        <p14:creationId xmlns:p14="http://schemas.microsoft.com/office/powerpoint/2010/main" val="71830686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95</a:t>
            </a:fld>
            <a:endParaRPr lang="en-US"/>
          </a:p>
        </p:txBody>
      </p:sp>
    </p:spTree>
    <p:extLst>
      <p:ext uri="{BB962C8B-B14F-4D97-AF65-F5344CB8AC3E}">
        <p14:creationId xmlns:p14="http://schemas.microsoft.com/office/powerpoint/2010/main" val="371963327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96</a:t>
            </a:fld>
            <a:endParaRPr lang="en-US"/>
          </a:p>
        </p:txBody>
      </p:sp>
    </p:spTree>
    <p:extLst>
      <p:ext uri="{BB962C8B-B14F-4D97-AF65-F5344CB8AC3E}">
        <p14:creationId xmlns:p14="http://schemas.microsoft.com/office/powerpoint/2010/main" val="247324833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98</a:t>
            </a:fld>
            <a:endParaRPr lang="en-US"/>
          </a:p>
        </p:txBody>
      </p:sp>
    </p:spTree>
    <p:extLst>
      <p:ext uri="{BB962C8B-B14F-4D97-AF65-F5344CB8AC3E}">
        <p14:creationId xmlns:p14="http://schemas.microsoft.com/office/powerpoint/2010/main" val="60107114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99</a:t>
            </a:fld>
            <a:endParaRPr lang="en-US"/>
          </a:p>
        </p:txBody>
      </p:sp>
    </p:spTree>
    <p:extLst>
      <p:ext uri="{BB962C8B-B14F-4D97-AF65-F5344CB8AC3E}">
        <p14:creationId xmlns:p14="http://schemas.microsoft.com/office/powerpoint/2010/main" val="309116273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100</a:t>
            </a:fld>
            <a:endParaRPr lang="en-US"/>
          </a:p>
        </p:txBody>
      </p:sp>
    </p:spTree>
    <p:extLst>
      <p:ext uri="{BB962C8B-B14F-4D97-AF65-F5344CB8AC3E}">
        <p14:creationId xmlns:p14="http://schemas.microsoft.com/office/powerpoint/2010/main" val="2476940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BF8D38-BE07-40CD-ABBC-1CD8CD96F907}" type="slidenum">
              <a:rPr lang="en-US" smtClean="0"/>
              <a:t>21</a:t>
            </a:fld>
            <a:endParaRPr lang="en-US" dirty="0"/>
          </a:p>
        </p:txBody>
      </p:sp>
    </p:spTree>
    <p:extLst>
      <p:ext uri="{BB962C8B-B14F-4D97-AF65-F5344CB8AC3E}">
        <p14:creationId xmlns:p14="http://schemas.microsoft.com/office/powerpoint/2010/main" val="225552480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102</a:t>
            </a:fld>
            <a:endParaRPr lang="en-US"/>
          </a:p>
        </p:txBody>
      </p:sp>
    </p:spTree>
    <p:extLst>
      <p:ext uri="{BB962C8B-B14F-4D97-AF65-F5344CB8AC3E}">
        <p14:creationId xmlns:p14="http://schemas.microsoft.com/office/powerpoint/2010/main" val="3307530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BF8D38-BE07-40CD-ABBC-1CD8CD96F907}" type="slidenum">
              <a:rPr lang="en-US" smtClean="0"/>
              <a:t>23</a:t>
            </a:fld>
            <a:endParaRPr lang="en-US" dirty="0"/>
          </a:p>
        </p:txBody>
      </p:sp>
    </p:spTree>
    <p:extLst>
      <p:ext uri="{BB962C8B-B14F-4D97-AF65-F5344CB8AC3E}">
        <p14:creationId xmlns:p14="http://schemas.microsoft.com/office/powerpoint/2010/main" val="3116593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25</a:t>
            </a:fld>
            <a:endParaRPr lang="en-US"/>
          </a:p>
        </p:txBody>
      </p:sp>
    </p:spTree>
    <p:extLst>
      <p:ext uri="{BB962C8B-B14F-4D97-AF65-F5344CB8AC3E}">
        <p14:creationId xmlns:p14="http://schemas.microsoft.com/office/powerpoint/2010/main" val="1228011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5A062C-F921-4834-9432-2B5F8F51AA59}" type="datetimeFigureOut">
              <a:rPr lang="en-US" smtClean="0"/>
              <a:t>1/5/2021</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78A8D318-6D5F-4CF0-81C6-F018F68F55F9}"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1658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5A062C-F921-4834-9432-2B5F8F51AA59}" type="datetimeFigureOut">
              <a:rPr lang="en-US" smtClean="0"/>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5296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5A062C-F921-4834-9432-2B5F8F51AA59}" type="datetimeFigureOut">
              <a:rPr lang="en-US" smtClean="0"/>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85051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5A062C-F921-4834-9432-2B5F8F51AA59}" type="datetimeFigureOut">
              <a:rPr lang="en-US" smtClean="0"/>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71602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5A062C-F921-4834-9432-2B5F8F51AA59}" type="datetimeFigureOut">
              <a:rPr lang="en-US" smtClean="0"/>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32267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5A062C-F921-4834-9432-2B5F8F51AA59}" type="datetimeFigureOut">
              <a:rPr lang="en-US" smtClean="0"/>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A8D318-6D5F-4CF0-81C6-F018F68F55F9}"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75280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5A062C-F921-4834-9432-2B5F8F51AA59}" type="datetimeFigureOut">
              <a:rPr lang="en-US" smtClean="0"/>
              <a:t>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A8D318-6D5F-4CF0-81C6-F018F68F55F9}"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44692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5A062C-F921-4834-9432-2B5F8F51AA59}" type="datetimeFigureOut">
              <a:rPr lang="en-US" smtClean="0"/>
              <a:t>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A8D318-6D5F-4CF0-81C6-F018F68F55F9}"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50850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A062C-F921-4834-9432-2B5F8F51AA59}" type="datetimeFigureOut">
              <a:rPr lang="en-US" smtClean="0"/>
              <a:t>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A8D318-6D5F-4CF0-81C6-F018F68F55F9}" type="slidenum">
              <a:rPr lang="en-US" smtClean="0"/>
              <a:t>‹#›</a:t>
            </a:fld>
            <a:endParaRPr lang="en-US"/>
          </a:p>
        </p:txBody>
      </p:sp>
    </p:spTree>
    <p:extLst>
      <p:ext uri="{BB962C8B-B14F-4D97-AF65-F5344CB8AC3E}">
        <p14:creationId xmlns:p14="http://schemas.microsoft.com/office/powerpoint/2010/main" val="3711917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5A062C-F921-4834-9432-2B5F8F51AA59}" type="datetimeFigureOut">
              <a:rPr lang="en-US" smtClean="0"/>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A8D318-6D5F-4CF0-81C6-F018F68F55F9}"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57238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2E5A062C-F921-4834-9432-2B5F8F51AA59}" type="datetimeFigureOut">
              <a:rPr lang="en-US" smtClean="0"/>
              <a:t>1/5/2021</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78A8D318-6D5F-4CF0-81C6-F018F68F55F9}"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2607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E5A062C-F921-4834-9432-2B5F8F51AA59}" type="datetimeFigureOut">
              <a:rPr lang="en-US" smtClean="0"/>
              <a:t>1/5/2021</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78A8D318-6D5F-4CF0-81C6-F018F68F55F9}"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2244423"/>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ideo" Target="https://www.youtube.com/embed/dL1_o_AZh0k?feature=oembed" TargetMode="External"/><Relationship Id="rId5" Type="http://schemas.openxmlformats.org/officeDocument/2006/relationships/image" Target="../media/image10.jpeg"/><Relationship Id="rId4" Type="http://schemas.openxmlformats.org/officeDocument/2006/relationships/image" Target="../media/image9.png"/></Relationships>
</file>

<file path=ppt/slides/_rels/slide10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texasrealestate.com/issues"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smtx4all.com/"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oIYsEA9o93M#action=share" TargetMode="External"/><Relationship Id="rId2" Type="http://schemas.openxmlformats.org/officeDocument/2006/relationships/slideLayout" Target="../slideLayouts/slideLayout7.xml"/><Relationship Id="rId1" Type="http://schemas.openxmlformats.org/officeDocument/2006/relationships/video" Target="https://www.youtube.com/embed/oIYsEA9o93M?feature=oembed" TargetMode="External"/><Relationship Id="rId5" Type="http://schemas.openxmlformats.org/officeDocument/2006/relationships/image" Target="../media/image21.jpe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ideo" Target="https://www.youtube.com/embed/lgXDeagckLw?feature=oembed" TargetMode="External"/><Relationship Id="rId4" Type="http://schemas.openxmlformats.org/officeDocument/2006/relationships/image" Target="../media/image24.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ideo" Target="https://www.youtube.com/embed/VrnpVnRlk9w?feature=oembed" TargetMode="External"/><Relationship Id="rId5" Type="http://schemas.openxmlformats.org/officeDocument/2006/relationships/image" Target="../media/image25.jpeg"/><Relationship Id="rId4" Type="http://schemas.openxmlformats.org/officeDocument/2006/relationships/image" Target="../media/image1.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29.jpeg"/><Relationship Id="rId2" Type="http://schemas.openxmlformats.org/officeDocument/2006/relationships/slideLayout" Target="../slideLayouts/slideLayout7.xml"/><Relationship Id="rId1" Type="http://schemas.openxmlformats.org/officeDocument/2006/relationships/video" Target="https://www.youtube.com/embed/videoseries?list=PLyh1zXku3vE5LcGhkZrIl52-1DJub6dxI" TargetMode="External"/><Relationship Id="rId6" Type="http://schemas.openxmlformats.org/officeDocument/2006/relationships/image" Target="../media/image28.png"/><Relationship Id="rId5" Type="http://schemas.openxmlformats.org/officeDocument/2006/relationships/hyperlink" Target="https://www.nar.realtor/about-nar/governing-documents/code-of-ethics/code-of-ethics-video-series-introduction" TargetMode="External"/><Relationship Id="rId4" Type="http://schemas.openxmlformats.org/officeDocument/2006/relationships/image" Target="../media/image4.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www.texasrealestate.com/members/legal-and-ethics/ethics/code-of-ethics/"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texasrealestate.com/members/legal-and-ethics/ethics/ethics-complaints/ombudsman-request/" TargetMode="External"/><Relationship Id="rId2" Type="http://schemas.openxmlformats.org/officeDocument/2006/relationships/hyperlink" Target="https://www.texasrealestate.com/members/legal-and-ethics/ethics/ethics-complaints/broker/" TargetMode="External"/><Relationship Id="rId1" Type="http://schemas.openxmlformats.org/officeDocument/2006/relationships/slideLayout" Target="../slideLayouts/slideLayout7.xml"/><Relationship Id="rId6" Type="http://schemas.openxmlformats.org/officeDocument/2006/relationships/hyperlink" Target="https://www.texasrealestate.com/members/legal-and-ethics/ethics/arbitration/" TargetMode="External"/><Relationship Id="rId5" Type="http://schemas.openxmlformats.org/officeDocument/2006/relationships/hyperlink" Target="https://www.texasrealestate.com/members/legal-and-ethics/ethics/ethics-complaints/anonymous/" TargetMode="External"/><Relationship Id="rId4" Type="http://schemas.openxmlformats.org/officeDocument/2006/relationships/hyperlink" Target="https://www.texasrealestate.com/members/legal-and-ethics/ethics/ethics-complaints/file-a-complaint/"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s://www.nar.realtor/policy/membership-suspension-information"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Layout" Target="../slideLayouts/slideLayout7.xml"/><Relationship Id="rId1" Type="http://schemas.openxmlformats.org/officeDocument/2006/relationships/video" Target="https://www.youtube.com/embed/videoseries?list=PLJ8nxcZniP636zicNcOEi9rC1jeIkKbK4"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ideo" Target="https://www.youtube.com/embed/6BfRbyUX2A4?start=4&amp;feature=oembed" TargetMode="External"/><Relationship Id="rId5" Type="http://schemas.openxmlformats.org/officeDocument/2006/relationships/image" Target="../media/image31.jpeg"/><Relationship Id="rId4" Type="http://schemas.openxmlformats.org/officeDocument/2006/relationships/hyperlink" Target="https://www.nar.realtor/videos/why-nar-protects-the-realtor-trademark"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video" Target="https://www.youtube.com/embed/Oof5Oac3Fdw?feature=oembed" TargetMode="External"/><Relationship Id="rId5" Type="http://schemas.openxmlformats.org/officeDocument/2006/relationships/image" Target="../media/image37.jpeg"/><Relationship Id="rId4" Type="http://schemas.openxmlformats.org/officeDocument/2006/relationships/image" Target="../media/image1.jpeg"/></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4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nar.realtor/education"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4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6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47.png"/></Relationships>
</file>

<file path=ppt/slides/_rels/slide7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74.jpe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79.jpeg"/><Relationship Id="rId4" Type="http://schemas.openxmlformats.org/officeDocument/2006/relationships/image" Target="../media/image78.png"/></Relationships>
</file>

<file path=ppt/slides/_rels/slide8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9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9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97.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slideLayout" Target="../slideLayouts/slideLayout2.xml"/><Relationship Id="rId1" Type="http://schemas.openxmlformats.org/officeDocument/2006/relationships/video" Target="https://www.youtube.com/embed/videoseries?list=PLqMOCmt0gFRGNuchl9S3EBIgb_5UQJ0Sj" TargetMode="External"/></Relationships>
</file>

<file path=ppt/slides/_rels/slide9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ABA3F-CC4E-46BA-8875-09A3ED4DBA08}"/>
              </a:ext>
            </a:extLst>
          </p:cNvPr>
          <p:cNvSpPr>
            <a:spLocks noGrp="1"/>
          </p:cNvSpPr>
          <p:nvPr>
            <p:ph type="ctrTitle"/>
          </p:nvPr>
        </p:nvSpPr>
        <p:spPr>
          <a:xfrm>
            <a:off x="2095500" y="457199"/>
            <a:ext cx="8001000" cy="2971801"/>
          </a:xfrm>
        </p:spPr>
        <p:txBody>
          <a:bodyPr>
            <a:normAutofit fontScale="90000"/>
          </a:bodyPr>
          <a:lstStyle/>
          <a:p>
            <a:pPr algn="ctr"/>
            <a:r>
              <a:rPr lang="en-US" sz="6000" b="1"/>
              <a:t>Welcome to</a:t>
            </a:r>
            <a:br>
              <a:rPr lang="en-US" sz="6000" b="1"/>
            </a:br>
            <a:r>
              <a:rPr lang="en-US" sz="6000" b="1"/>
              <a:t>new membership</a:t>
            </a:r>
            <a:br>
              <a:rPr lang="en-US" sz="6000" b="1"/>
            </a:br>
            <a:r>
              <a:rPr lang="en-US" sz="6000" b="1"/>
              <a:t>orientation</a:t>
            </a:r>
            <a:br>
              <a:rPr lang="en-US" b="1"/>
            </a:br>
            <a:endParaRPr lang="en-US"/>
          </a:p>
        </p:txBody>
      </p:sp>
      <p:pic>
        <p:nvPicPr>
          <p:cNvPr id="5" name="Picture 4">
            <a:extLst>
              <a:ext uri="{FF2B5EF4-FFF2-40B4-BE49-F238E27FC236}">
                <a16:creationId xmlns:a16="http://schemas.microsoft.com/office/drawing/2014/main" id="{72D0B8E1-D246-4C8A-88B2-4E61BEFBCF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8013" y="2826122"/>
            <a:ext cx="5375973" cy="2687987"/>
          </a:xfrm>
          <a:prstGeom prst="rect">
            <a:avLst/>
          </a:prstGeom>
        </p:spPr>
      </p:pic>
    </p:spTree>
    <p:extLst>
      <p:ext uri="{BB962C8B-B14F-4D97-AF65-F5344CB8AC3E}">
        <p14:creationId xmlns:p14="http://schemas.microsoft.com/office/powerpoint/2010/main" val="668520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ell phone&#10;&#10;Description automatically generated">
            <a:extLst>
              <a:ext uri="{FF2B5EF4-FFF2-40B4-BE49-F238E27FC236}">
                <a16:creationId xmlns:a16="http://schemas.microsoft.com/office/drawing/2014/main" id="{E4F70096-5630-4E1C-ACF8-70D14FA4DF2C}"/>
              </a:ext>
            </a:extLst>
          </p:cNvPr>
          <p:cNvPicPr>
            <a:picLocks noChangeAspect="1"/>
          </p:cNvPicPr>
          <p:nvPr/>
        </p:nvPicPr>
        <p:blipFill>
          <a:blip r:embed="rId4"/>
          <a:stretch>
            <a:fillRect/>
          </a:stretch>
        </p:blipFill>
        <p:spPr>
          <a:xfrm>
            <a:off x="535080" y="213977"/>
            <a:ext cx="4637912" cy="5571066"/>
          </a:xfrm>
          <a:prstGeom prst="rect">
            <a:avLst/>
          </a:prstGeom>
        </p:spPr>
      </p:pic>
      <p:pic>
        <p:nvPicPr>
          <p:cNvPr id="3" name="Online Media 2" title="86th Legislative Session Successes">
            <a:hlinkClick r:id="" action="ppaction://media"/>
            <a:extLst>
              <a:ext uri="{FF2B5EF4-FFF2-40B4-BE49-F238E27FC236}">
                <a16:creationId xmlns:a16="http://schemas.microsoft.com/office/drawing/2014/main" id="{E627948B-33A0-4267-8821-517EC1826A59}"/>
              </a:ext>
            </a:extLst>
          </p:cNvPr>
          <p:cNvPicPr>
            <a:picLocks noRot="1" noChangeAspect="1"/>
          </p:cNvPicPr>
          <p:nvPr>
            <a:videoFile r:link="rId1"/>
          </p:nvPr>
        </p:nvPicPr>
        <p:blipFill>
          <a:blip r:embed="rId5"/>
          <a:stretch>
            <a:fillRect/>
          </a:stretch>
        </p:blipFill>
        <p:spPr>
          <a:xfrm>
            <a:off x="5351878" y="231907"/>
            <a:ext cx="6521467" cy="4247187"/>
          </a:xfrm>
          <a:prstGeom prst="rect">
            <a:avLst/>
          </a:prstGeom>
        </p:spPr>
      </p:pic>
    </p:spTree>
    <p:extLst>
      <p:ext uri="{BB962C8B-B14F-4D97-AF65-F5344CB8AC3E}">
        <p14:creationId xmlns:p14="http://schemas.microsoft.com/office/powerpoint/2010/main" val="3331689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824774" y="871199"/>
            <a:ext cx="4528135" cy="983278"/>
          </a:xfrm>
        </p:spPr>
        <p:txBody>
          <a:bodyPr vert="horz" lIns="91440" tIns="45720" rIns="91440" bIns="45720" rtlCol="0" anchor="b">
            <a:normAutofit/>
          </a:bodyPr>
          <a:lstStyle/>
          <a:p>
            <a:pPr algn="ctr"/>
            <a:r>
              <a:rPr lang="en-US" sz="4800" kern="1200">
                <a:latin typeface="+mj-lt"/>
                <a:ea typeface="+mj-ea"/>
                <a:cs typeface="+mj-cs"/>
              </a:rPr>
              <a:t>Zillow Cont.</a:t>
            </a:r>
          </a:p>
        </p:txBody>
      </p:sp>
      <p:pic>
        <p:nvPicPr>
          <p:cNvPr id="5" name="Content Placeholder 4" descr="A close up of a map&#10;&#10;Description automatically generated">
            <a:extLst>
              <a:ext uri="{FF2B5EF4-FFF2-40B4-BE49-F238E27FC236}">
                <a16:creationId xmlns:a16="http://schemas.microsoft.com/office/drawing/2014/main" id="{A4A232A0-AC5C-4748-8661-A54264B18F6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61852" y="312679"/>
            <a:ext cx="2505374" cy="5417025"/>
          </a:xfrm>
          <a:prstGeom prst="rect">
            <a:avLst/>
          </a:prstGeom>
        </p:spPr>
      </p:pic>
      <p:pic>
        <p:nvPicPr>
          <p:cNvPr id="4" name="Picture 3" descr="A picture containing drawing&#10;&#10;Description automatically generated">
            <a:extLst>
              <a:ext uri="{FF2B5EF4-FFF2-40B4-BE49-F238E27FC236}">
                <a16:creationId xmlns:a16="http://schemas.microsoft.com/office/drawing/2014/main" id="{328B4303-AA9C-4EB0-B1D0-5707875782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8654" y="2118923"/>
            <a:ext cx="5233826" cy="2284828"/>
          </a:xfrm>
          <a:prstGeom prst="rect">
            <a:avLst/>
          </a:prstGeom>
        </p:spPr>
      </p:pic>
    </p:spTree>
    <p:extLst>
      <p:ext uri="{BB962C8B-B14F-4D97-AF65-F5344CB8AC3E}">
        <p14:creationId xmlns:p14="http://schemas.microsoft.com/office/powerpoint/2010/main" val="327324921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680FB1B-6E16-4C67-B4C0-3AEDDF8376C2}"/>
              </a:ext>
            </a:extLst>
          </p:cNvPr>
          <p:cNvSpPr/>
          <p:nvPr/>
        </p:nvSpPr>
        <p:spPr>
          <a:xfrm>
            <a:off x="1375758" y="1406298"/>
            <a:ext cx="9335954" cy="3139321"/>
          </a:xfrm>
          <a:prstGeom prst="rect">
            <a:avLst/>
          </a:prstGeom>
        </p:spPr>
        <p:txBody>
          <a:bodyPr wrap="none">
            <a:spAutoFit/>
          </a:bodyPr>
          <a:lstStyle/>
          <a:p>
            <a:pPr algn="ctr"/>
            <a:r>
              <a:rPr lang="en-US" sz="6600"/>
              <a:t>We invite you to stay for  </a:t>
            </a:r>
          </a:p>
          <a:p>
            <a:pPr algn="ctr"/>
            <a:r>
              <a:rPr lang="en-US" sz="6600"/>
              <a:t>Matrix Training</a:t>
            </a:r>
          </a:p>
          <a:p>
            <a:pPr algn="ctr"/>
            <a:r>
              <a:rPr lang="en-US" sz="6600"/>
              <a:t>following this Orientation. </a:t>
            </a:r>
          </a:p>
        </p:txBody>
      </p:sp>
    </p:spTree>
    <p:extLst>
      <p:ext uri="{BB962C8B-B14F-4D97-AF65-F5344CB8AC3E}">
        <p14:creationId xmlns:p14="http://schemas.microsoft.com/office/powerpoint/2010/main" val="173835149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8DAE09-88DE-4E33-825D-AE0E27834C5A}"/>
              </a:ext>
            </a:extLst>
          </p:cNvPr>
          <p:cNvSpPr/>
          <p:nvPr/>
        </p:nvSpPr>
        <p:spPr>
          <a:xfrm>
            <a:off x="209725" y="110982"/>
            <a:ext cx="11719420" cy="5632311"/>
          </a:xfrm>
          <a:prstGeom prst="rect">
            <a:avLst/>
          </a:prstGeom>
        </p:spPr>
        <p:txBody>
          <a:bodyPr wrap="square">
            <a:spAutoFit/>
          </a:bodyPr>
          <a:lstStyle/>
          <a:p>
            <a:r>
              <a:rPr lang="en-US" sz="3600" b="1">
                <a:solidFill>
                  <a:srgbClr val="000000"/>
                </a:solidFill>
                <a:latin typeface="Arial" panose="020B0604020202020204" pitchFamily="34" charset="0"/>
              </a:rPr>
              <a:t>I AM A REALTOR® </a:t>
            </a:r>
          </a:p>
          <a:p>
            <a:r>
              <a:rPr lang="en-US" sz="3600">
                <a:solidFill>
                  <a:srgbClr val="000000"/>
                </a:solidFill>
                <a:latin typeface="Arial" panose="020B0604020202020204" pitchFamily="34" charset="0"/>
              </a:rPr>
              <a:t>I Pledge Myself To strive to be honorable and to abide by the Golden Rule; To strive to serve well my community, and through it, my country; To abide by the REALTORS'® Code of Ethics and to strive to conform my conduct to its aspirational ideals; To act honestly in all real estate dealings; To protect the individual right of real estate ownership and to widen the opportunity to enjoy it; To seek better to represent my clients by building my knowledge and competence </a:t>
            </a:r>
            <a:endParaRPr lang="en-US" sz="3600"/>
          </a:p>
        </p:txBody>
      </p:sp>
    </p:spTree>
    <p:extLst>
      <p:ext uri="{BB962C8B-B14F-4D97-AF65-F5344CB8AC3E}">
        <p14:creationId xmlns:p14="http://schemas.microsoft.com/office/powerpoint/2010/main" val="281019051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7DE5115-89C8-4B9C-B0E8-78A15C20C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56085" y="533400"/>
            <a:ext cx="9079832" cy="5077326"/>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A6402E2-72CC-4683-9B83-11265402E5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605" y="763203"/>
            <a:ext cx="8622792" cy="4617720"/>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A close up of a pen&#10;&#10;Description automatically generated">
            <a:extLst>
              <a:ext uri="{FF2B5EF4-FFF2-40B4-BE49-F238E27FC236}">
                <a16:creationId xmlns:a16="http://schemas.microsoft.com/office/drawing/2014/main" id="{743D67FD-7A63-4505-B78F-5183921CE805}"/>
              </a:ext>
            </a:extLst>
          </p:cNvPr>
          <p:cNvPicPr>
            <a:picLocks noChangeAspect="1"/>
          </p:cNvPicPr>
          <p:nvPr/>
        </p:nvPicPr>
        <p:blipFill rotWithShape="1">
          <a:blip r:embed="rId2">
            <a:extLst>
              <a:ext uri="{28A0092B-C50C-407E-A947-70E740481C1C}">
                <a14:useLocalDpi xmlns:a14="http://schemas.microsoft.com/office/drawing/2010/main" val="0"/>
              </a:ext>
            </a:extLst>
          </a:blip>
          <a:srcRect r="1" b="15629"/>
          <a:stretch/>
        </p:blipFill>
        <p:spPr>
          <a:xfrm>
            <a:off x="2269237" y="1247835"/>
            <a:ext cx="7653528" cy="3648456"/>
          </a:xfrm>
          <a:prstGeom prst="rect">
            <a:avLst/>
          </a:prstGeom>
        </p:spPr>
      </p:pic>
    </p:spTree>
    <p:extLst>
      <p:ext uri="{BB962C8B-B14F-4D97-AF65-F5344CB8AC3E}">
        <p14:creationId xmlns:p14="http://schemas.microsoft.com/office/powerpoint/2010/main" val="207695672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4BA4DC-4D82-41BC-8794-79573AD2CAC2}"/>
              </a:ext>
            </a:extLst>
          </p:cNvPr>
          <p:cNvSpPr/>
          <p:nvPr/>
        </p:nvSpPr>
        <p:spPr>
          <a:xfrm>
            <a:off x="43060" y="242879"/>
            <a:ext cx="12105878" cy="5324535"/>
          </a:xfrm>
          <a:prstGeom prst="rect">
            <a:avLst/>
          </a:prstGeom>
        </p:spPr>
        <p:txBody>
          <a:bodyPr wrap="none">
            <a:spAutoFit/>
          </a:bodyPr>
          <a:lstStyle/>
          <a:p>
            <a:pPr algn="ctr"/>
            <a:r>
              <a:rPr lang="en-US" sz="4000">
                <a:solidFill>
                  <a:srgbClr val="000000"/>
                </a:solidFill>
                <a:latin typeface="Arial" panose="020B0604020202020204" pitchFamily="34" charset="0"/>
              </a:rPr>
              <a:t>Thank you for joining us today!</a:t>
            </a:r>
          </a:p>
          <a:p>
            <a:pPr algn="ctr"/>
            <a:endParaRPr lang="en-US" sz="4000">
              <a:solidFill>
                <a:srgbClr val="000000"/>
              </a:solidFill>
              <a:latin typeface="Arial" panose="020B0604020202020204" pitchFamily="34" charset="0"/>
            </a:endParaRPr>
          </a:p>
          <a:p>
            <a:pPr algn="ctr"/>
            <a:r>
              <a:rPr lang="en-US" sz="4000">
                <a:solidFill>
                  <a:schemeClr val="accent5">
                    <a:lumMod val="50000"/>
                  </a:schemeClr>
                </a:solidFill>
                <a:latin typeface="Arial" panose="020B0604020202020204" pitchFamily="34" charset="0"/>
              </a:rPr>
              <a:t>You will receive an email with a brief survey to give </a:t>
            </a:r>
          </a:p>
          <a:p>
            <a:pPr algn="ctr"/>
            <a:r>
              <a:rPr lang="en-US" sz="4000">
                <a:solidFill>
                  <a:schemeClr val="accent5">
                    <a:lumMod val="50000"/>
                  </a:schemeClr>
                </a:solidFill>
                <a:latin typeface="Arial" panose="020B0604020202020204" pitchFamily="34" charset="0"/>
              </a:rPr>
              <a:t>us feedback on this class and all the information </a:t>
            </a:r>
          </a:p>
          <a:p>
            <a:pPr algn="ctr"/>
            <a:r>
              <a:rPr lang="en-US" sz="4000">
                <a:solidFill>
                  <a:schemeClr val="accent5">
                    <a:lumMod val="50000"/>
                  </a:schemeClr>
                </a:solidFill>
                <a:latin typeface="Arial" panose="020B0604020202020204" pitchFamily="34" charset="0"/>
              </a:rPr>
              <a:t>and links to this presentation.</a:t>
            </a:r>
          </a:p>
          <a:p>
            <a:pPr algn="ctr"/>
            <a:r>
              <a:rPr lang="en-US" sz="4000">
                <a:solidFill>
                  <a:schemeClr val="accent5">
                    <a:lumMod val="50000"/>
                  </a:schemeClr>
                </a:solidFill>
                <a:latin typeface="Arial" panose="020B0604020202020204" pitchFamily="34" charset="0"/>
              </a:rPr>
              <a:t> </a:t>
            </a:r>
            <a:endParaRPr lang="en-US" sz="4000">
              <a:solidFill>
                <a:srgbClr val="000000"/>
              </a:solidFill>
              <a:latin typeface="Arial" panose="020B0604020202020204" pitchFamily="34" charset="0"/>
            </a:endParaRPr>
          </a:p>
          <a:p>
            <a:pPr algn="ctr"/>
            <a:r>
              <a:rPr lang="en-US" sz="4000">
                <a:solidFill>
                  <a:srgbClr val="000000"/>
                </a:solidFill>
                <a:latin typeface="Arial" panose="020B0604020202020204" pitchFamily="34" charset="0"/>
              </a:rPr>
              <a:t>Picture Time! </a:t>
            </a:r>
          </a:p>
          <a:p>
            <a:r>
              <a:rPr lang="en-US" sz="6000">
                <a:solidFill>
                  <a:srgbClr val="000000"/>
                </a:solidFill>
                <a:latin typeface="Arial" panose="020B0604020202020204" pitchFamily="34" charset="0"/>
              </a:rPr>
              <a:t> </a:t>
            </a:r>
            <a:endParaRPr lang="en-US" sz="6000"/>
          </a:p>
        </p:txBody>
      </p:sp>
      <p:pic>
        <p:nvPicPr>
          <p:cNvPr id="5" name="Picture 4" descr="A picture containing drawing&#10;&#10;Description automatically generated">
            <a:extLst>
              <a:ext uri="{FF2B5EF4-FFF2-40B4-BE49-F238E27FC236}">
                <a16:creationId xmlns:a16="http://schemas.microsoft.com/office/drawing/2014/main" id="{5A8C35CE-B43F-4A08-9ECA-AF02120AE2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1508" y="4651376"/>
            <a:ext cx="1499179" cy="1228675"/>
          </a:xfrm>
          <a:prstGeom prst="rect">
            <a:avLst/>
          </a:prstGeom>
        </p:spPr>
      </p:pic>
    </p:spTree>
    <p:extLst>
      <p:ext uri="{BB962C8B-B14F-4D97-AF65-F5344CB8AC3E}">
        <p14:creationId xmlns:p14="http://schemas.microsoft.com/office/powerpoint/2010/main" val="11380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4639A-4BF6-4EEA-897E-FAB84CA06270}"/>
              </a:ext>
            </a:extLst>
          </p:cNvPr>
          <p:cNvSpPr txBox="1">
            <a:spLocks/>
          </p:cNvSpPr>
          <p:nvPr/>
        </p:nvSpPr>
        <p:spPr>
          <a:xfrm>
            <a:off x="832087" y="1128179"/>
            <a:ext cx="10527826" cy="844713"/>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n-US" dirty="0"/>
              <a:t>Dates of interest for the 87</a:t>
            </a:r>
            <a:r>
              <a:rPr lang="en-US" baseline="30000" dirty="0"/>
              <a:t>th</a:t>
            </a:r>
            <a:r>
              <a:rPr lang="en-US" dirty="0"/>
              <a:t> Texas Legislature</a:t>
            </a:r>
          </a:p>
        </p:txBody>
      </p:sp>
      <p:sp>
        <p:nvSpPr>
          <p:cNvPr id="3" name="Title 1">
            <a:extLst>
              <a:ext uri="{FF2B5EF4-FFF2-40B4-BE49-F238E27FC236}">
                <a16:creationId xmlns:a16="http://schemas.microsoft.com/office/drawing/2014/main" id="{E298009D-5FC5-4CC5-8F20-AEE743E131FF}"/>
              </a:ext>
            </a:extLst>
          </p:cNvPr>
          <p:cNvSpPr txBox="1">
            <a:spLocks/>
          </p:cNvSpPr>
          <p:nvPr/>
        </p:nvSpPr>
        <p:spPr>
          <a:xfrm>
            <a:off x="856034" y="2334638"/>
            <a:ext cx="10527827" cy="3879251"/>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marL="171450" indent="-171450" algn="l">
              <a:buFont typeface="Arial" panose="020B0604020202020204" pitchFamily="34" charset="0"/>
              <a:buChar char="•"/>
            </a:pPr>
            <a:r>
              <a:rPr lang="en-US" sz="1600" b="1" i="0" dirty="0">
                <a:solidFill>
                  <a:srgbClr val="212529"/>
                </a:solidFill>
                <a:effectLst/>
                <a:latin typeface="verdana" panose="020B0604030504040204" pitchFamily="34" charset="0"/>
              </a:rPr>
              <a:t>November 9, 2020:</a:t>
            </a:r>
            <a:r>
              <a:rPr lang="en-US" sz="1600" b="0" i="0" dirty="0">
                <a:solidFill>
                  <a:srgbClr val="212529"/>
                </a:solidFill>
                <a:effectLst/>
                <a:latin typeface="verdana" panose="020B0604030504040204" pitchFamily="34" charset="0"/>
              </a:rPr>
              <a:t> Bill prefiling already started</a:t>
            </a:r>
          </a:p>
          <a:p>
            <a:pPr marL="171450" indent="-171450" algn="l">
              <a:buFont typeface="Arial" panose="020B0604020202020204" pitchFamily="34" charset="0"/>
              <a:buChar char="•"/>
            </a:pPr>
            <a:r>
              <a:rPr lang="en-US" sz="1600" b="1" i="0" dirty="0">
                <a:solidFill>
                  <a:srgbClr val="212529"/>
                </a:solidFill>
                <a:effectLst/>
                <a:latin typeface="verdana" panose="020B0604030504040204" pitchFamily="34" charset="0"/>
              </a:rPr>
              <a:t>January 12, 2021:</a:t>
            </a:r>
            <a:r>
              <a:rPr lang="en-US" sz="1600" b="0" i="0" dirty="0">
                <a:solidFill>
                  <a:srgbClr val="212529"/>
                </a:solidFill>
                <a:effectLst/>
                <a:latin typeface="verdana" panose="020B0604030504040204" pitchFamily="34" charset="0"/>
              </a:rPr>
              <a:t> 87th Legislature convenes at noon</a:t>
            </a:r>
          </a:p>
          <a:p>
            <a:pPr marL="171450" indent="-171450" algn="l">
              <a:buFont typeface="Arial" panose="020B0604020202020204" pitchFamily="34" charset="0"/>
              <a:buChar char="•"/>
            </a:pPr>
            <a:r>
              <a:rPr lang="en-US" sz="1600" b="1" i="0" dirty="0">
                <a:solidFill>
                  <a:srgbClr val="212529"/>
                </a:solidFill>
                <a:effectLst/>
                <a:latin typeface="verdana" panose="020B0604030504040204" pitchFamily="34" charset="0"/>
              </a:rPr>
              <a:t>March 12, 2021:</a:t>
            </a:r>
            <a:r>
              <a:rPr lang="en-US" sz="1600" b="0" i="0" dirty="0">
                <a:solidFill>
                  <a:srgbClr val="212529"/>
                </a:solidFill>
                <a:effectLst/>
                <a:latin typeface="verdana" panose="020B0604030504040204" pitchFamily="34" charset="0"/>
              </a:rPr>
              <a:t> 60-day bill filing deadline</a:t>
            </a:r>
          </a:p>
          <a:p>
            <a:pPr marL="171450" indent="-171450" algn="l">
              <a:buFont typeface="Arial" panose="020B0604020202020204" pitchFamily="34" charset="0"/>
              <a:buChar char="•"/>
            </a:pPr>
            <a:r>
              <a:rPr lang="en-US" sz="1600" b="1" i="0" dirty="0">
                <a:solidFill>
                  <a:srgbClr val="212529"/>
                </a:solidFill>
                <a:effectLst/>
                <a:latin typeface="verdana" panose="020B0604030504040204" pitchFamily="34" charset="0"/>
              </a:rPr>
              <a:t>May 31, 2021:</a:t>
            </a:r>
            <a:r>
              <a:rPr lang="en-US" sz="1600" b="0" i="0" dirty="0">
                <a:solidFill>
                  <a:srgbClr val="212529"/>
                </a:solidFill>
                <a:effectLst/>
                <a:latin typeface="verdana" panose="020B0604030504040204" pitchFamily="34" charset="0"/>
              </a:rPr>
              <a:t> Adjournment sine die (a.k.a. last day of session) </a:t>
            </a:r>
          </a:p>
          <a:p>
            <a:pPr marL="171450" indent="-171450" algn="l">
              <a:buFont typeface="Arial" panose="020B0604020202020204" pitchFamily="34" charset="0"/>
              <a:buChar char="•"/>
            </a:pPr>
            <a:r>
              <a:rPr lang="en-US" sz="1600" b="1" i="0" dirty="0">
                <a:solidFill>
                  <a:srgbClr val="212529"/>
                </a:solidFill>
                <a:effectLst/>
                <a:latin typeface="verdana" panose="020B0604030504040204" pitchFamily="34" charset="0"/>
              </a:rPr>
              <a:t>June 20, 2021:</a:t>
            </a:r>
            <a:r>
              <a:rPr lang="en-US" sz="1600" b="0" i="0" dirty="0">
                <a:solidFill>
                  <a:srgbClr val="212529"/>
                </a:solidFill>
                <a:effectLst/>
                <a:latin typeface="verdana" panose="020B0604030504040204" pitchFamily="34" charset="0"/>
              </a:rPr>
              <a:t> Post-session 20-day deadline for Governor to sign bills into law or veto bills</a:t>
            </a:r>
          </a:p>
          <a:p>
            <a:pPr marL="171450" indent="-171450" algn="l">
              <a:buFont typeface="Arial" panose="020B0604020202020204" pitchFamily="34" charset="0"/>
              <a:buChar char="•"/>
            </a:pPr>
            <a:r>
              <a:rPr lang="en-US" sz="1600" b="1" i="0" dirty="0">
                <a:solidFill>
                  <a:srgbClr val="212529"/>
                </a:solidFill>
                <a:effectLst/>
                <a:latin typeface="verdana" panose="020B0604030504040204" pitchFamily="34" charset="0"/>
              </a:rPr>
              <a:t>August 30, 2021:</a:t>
            </a:r>
            <a:r>
              <a:rPr lang="en-US" sz="1600" b="0" i="0" dirty="0">
                <a:solidFill>
                  <a:srgbClr val="212529"/>
                </a:solidFill>
                <a:effectLst/>
                <a:latin typeface="verdana" panose="020B0604030504040204" pitchFamily="34" charset="0"/>
              </a:rPr>
              <a:t> Effective date for new laws, unless specific date is given</a:t>
            </a:r>
          </a:p>
          <a:p>
            <a:pPr algn="l"/>
            <a:endParaRPr lang="en-US" sz="1600" dirty="0">
              <a:solidFill>
                <a:srgbClr val="212529"/>
              </a:solidFill>
              <a:latin typeface="verdana" panose="020B0604030504040204" pitchFamily="34" charset="0"/>
            </a:endParaRPr>
          </a:p>
        </p:txBody>
      </p:sp>
      <p:sp>
        <p:nvSpPr>
          <p:cNvPr id="4" name="Title 1">
            <a:extLst>
              <a:ext uri="{FF2B5EF4-FFF2-40B4-BE49-F238E27FC236}">
                <a16:creationId xmlns:a16="http://schemas.microsoft.com/office/drawing/2014/main" id="{C686E783-97B2-4099-A8FB-0B03BAE0855D}"/>
              </a:ext>
            </a:extLst>
          </p:cNvPr>
          <p:cNvSpPr txBox="1">
            <a:spLocks/>
          </p:cNvSpPr>
          <p:nvPr/>
        </p:nvSpPr>
        <p:spPr>
          <a:xfrm>
            <a:off x="1750245" y="397490"/>
            <a:ext cx="8691510" cy="844713"/>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algn="ctr"/>
            <a:r>
              <a:rPr lang="en-US" sz="5400" dirty="0"/>
              <a:t>Coming Soon!</a:t>
            </a:r>
            <a:endParaRPr lang="en-US" sz="4000" i="1" dirty="0"/>
          </a:p>
        </p:txBody>
      </p:sp>
    </p:spTree>
    <p:extLst>
      <p:ext uri="{BB962C8B-B14F-4D97-AF65-F5344CB8AC3E}">
        <p14:creationId xmlns:p14="http://schemas.microsoft.com/office/powerpoint/2010/main" val="1646208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3ABCE-B9DB-43E3-844B-E8E0E8FF14EE}"/>
              </a:ext>
            </a:extLst>
          </p:cNvPr>
          <p:cNvSpPr txBox="1">
            <a:spLocks/>
          </p:cNvSpPr>
          <p:nvPr/>
        </p:nvSpPr>
        <p:spPr>
          <a:xfrm>
            <a:off x="1570783" y="573771"/>
            <a:ext cx="8691510" cy="844713"/>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gn="ctr"/>
            <a:r>
              <a:rPr lang="en-US" sz="5000" dirty="0"/>
              <a:t>Who Will Be In Charge?</a:t>
            </a:r>
            <a:endParaRPr lang="en-US" i="1" dirty="0"/>
          </a:p>
        </p:txBody>
      </p:sp>
      <p:sp>
        <p:nvSpPr>
          <p:cNvPr id="3" name="TextBox 2">
            <a:extLst>
              <a:ext uri="{FF2B5EF4-FFF2-40B4-BE49-F238E27FC236}">
                <a16:creationId xmlns:a16="http://schemas.microsoft.com/office/drawing/2014/main" id="{B4DF02C8-AEF2-4E52-9AF8-03C0194ABDE2}"/>
              </a:ext>
            </a:extLst>
          </p:cNvPr>
          <p:cNvSpPr txBox="1"/>
          <p:nvPr/>
        </p:nvSpPr>
        <p:spPr>
          <a:xfrm>
            <a:off x="243281" y="2054879"/>
            <a:ext cx="3699545" cy="3416320"/>
          </a:xfrm>
          <a:prstGeom prst="rect">
            <a:avLst/>
          </a:prstGeom>
          <a:noFill/>
        </p:spPr>
        <p:txBody>
          <a:bodyPr wrap="square" rtlCol="0">
            <a:spAutoFit/>
          </a:bodyPr>
          <a:lstStyle/>
          <a:p>
            <a:pPr marL="285750" indent="-285750">
              <a:buFont typeface="Arial" panose="020B0604020202020204" pitchFamily="34" charset="0"/>
              <a:buChar char="•"/>
            </a:pPr>
            <a:r>
              <a:rPr lang="en-US" dirty="0"/>
              <a:t>First things first: Elect a new Speaker of the House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Possibly one reason why no special sessions have been called during the pandemic.</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Representative Dade Phelan is the presumptive Speaker but won’t be official until Opening Day vote.</a:t>
            </a:r>
          </a:p>
          <a:p>
            <a:endParaRPr lang="en-US" dirty="0"/>
          </a:p>
        </p:txBody>
      </p:sp>
      <p:pic>
        <p:nvPicPr>
          <p:cNvPr id="4" name="Picture 3">
            <a:extLst>
              <a:ext uri="{FF2B5EF4-FFF2-40B4-BE49-F238E27FC236}">
                <a16:creationId xmlns:a16="http://schemas.microsoft.com/office/drawing/2014/main" id="{6DB1EEFA-E031-4F28-A8E1-2D6722314769}"/>
              </a:ext>
            </a:extLst>
          </p:cNvPr>
          <p:cNvPicPr>
            <a:picLocks noChangeAspect="1"/>
          </p:cNvPicPr>
          <p:nvPr/>
        </p:nvPicPr>
        <p:blipFill>
          <a:blip r:embed="rId2"/>
          <a:stretch>
            <a:fillRect/>
          </a:stretch>
        </p:blipFill>
        <p:spPr>
          <a:xfrm rot="21116486">
            <a:off x="4764398" y="1848060"/>
            <a:ext cx="6638547" cy="2984773"/>
          </a:xfrm>
          <a:prstGeom prst="rect">
            <a:avLst/>
          </a:prstGeom>
        </p:spPr>
      </p:pic>
      <p:pic>
        <p:nvPicPr>
          <p:cNvPr id="5" name="Picture 4" descr="Graphical user interface, website&#10;&#10;Description automatically generated">
            <a:extLst>
              <a:ext uri="{FF2B5EF4-FFF2-40B4-BE49-F238E27FC236}">
                <a16:creationId xmlns:a16="http://schemas.microsoft.com/office/drawing/2014/main" id="{12DDDC48-32A5-4229-94A6-1F138B6F7F29}"/>
              </a:ext>
            </a:extLst>
          </p:cNvPr>
          <p:cNvPicPr>
            <a:picLocks noChangeAspect="1"/>
          </p:cNvPicPr>
          <p:nvPr/>
        </p:nvPicPr>
        <p:blipFill>
          <a:blip r:embed="rId3"/>
          <a:stretch>
            <a:fillRect/>
          </a:stretch>
        </p:blipFill>
        <p:spPr>
          <a:xfrm rot="460630">
            <a:off x="5053827" y="3701985"/>
            <a:ext cx="5562600" cy="2235200"/>
          </a:xfrm>
          <a:prstGeom prst="rect">
            <a:avLst/>
          </a:prstGeom>
        </p:spPr>
      </p:pic>
    </p:spTree>
    <p:extLst>
      <p:ext uri="{BB962C8B-B14F-4D97-AF65-F5344CB8AC3E}">
        <p14:creationId xmlns:p14="http://schemas.microsoft.com/office/powerpoint/2010/main" val="3015708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A831DE-EFDF-4E87-A27C-45D01EADAF1E}"/>
              </a:ext>
            </a:extLst>
          </p:cNvPr>
          <p:cNvSpPr txBox="1">
            <a:spLocks/>
          </p:cNvSpPr>
          <p:nvPr/>
        </p:nvSpPr>
        <p:spPr>
          <a:xfrm>
            <a:off x="1570783" y="503432"/>
            <a:ext cx="8691510" cy="844713"/>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gn="ctr"/>
            <a:r>
              <a:rPr lang="en-US" sz="5000" i="1" dirty="0"/>
              <a:t>Same Legislature...but, Not the Same!</a:t>
            </a:r>
            <a:endParaRPr lang="en-US" i="1" dirty="0"/>
          </a:p>
        </p:txBody>
      </p:sp>
      <p:sp>
        <p:nvSpPr>
          <p:cNvPr id="4" name="TextBox 3">
            <a:extLst>
              <a:ext uri="{FF2B5EF4-FFF2-40B4-BE49-F238E27FC236}">
                <a16:creationId xmlns:a16="http://schemas.microsoft.com/office/drawing/2014/main" id="{418B2F2D-73EC-4B45-B81B-944952426A6D}"/>
              </a:ext>
            </a:extLst>
          </p:cNvPr>
          <p:cNvSpPr txBox="1"/>
          <p:nvPr/>
        </p:nvSpPr>
        <p:spPr>
          <a:xfrm>
            <a:off x="243281" y="1323360"/>
            <a:ext cx="3699545" cy="3693319"/>
          </a:xfrm>
          <a:prstGeom prst="rect">
            <a:avLst/>
          </a:prstGeom>
          <a:noFill/>
        </p:spPr>
        <p:txBody>
          <a:bodyPr wrap="square" rtlCol="0">
            <a:spAutoFit/>
          </a:bodyPr>
          <a:lstStyle/>
          <a:p>
            <a:pPr marL="285750" indent="-285750">
              <a:buFont typeface="Arial" panose="020B0604020202020204" pitchFamily="34" charset="0"/>
              <a:buChar char="•"/>
            </a:pPr>
            <a:r>
              <a:rPr lang="en-US" dirty="0"/>
              <a:t>After all the money spent and drama of the campaign season, there was little to no change in the makeup of the House and Senate.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Key to success will be existing relationships due to limited access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How will adopted rules under pandemic allow for public input?</a:t>
            </a:r>
          </a:p>
          <a:p>
            <a:endParaRPr lang="en-US" dirty="0"/>
          </a:p>
        </p:txBody>
      </p:sp>
      <p:pic>
        <p:nvPicPr>
          <p:cNvPr id="5" name="Picture 4" descr="Graphical user interface, website&#10;&#10;Description automatically generated">
            <a:extLst>
              <a:ext uri="{FF2B5EF4-FFF2-40B4-BE49-F238E27FC236}">
                <a16:creationId xmlns:a16="http://schemas.microsoft.com/office/drawing/2014/main" id="{3391C261-7A6F-49F4-BF06-DD30181711AD}"/>
              </a:ext>
            </a:extLst>
          </p:cNvPr>
          <p:cNvPicPr>
            <a:picLocks noChangeAspect="1"/>
          </p:cNvPicPr>
          <p:nvPr/>
        </p:nvPicPr>
        <p:blipFill>
          <a:blip r:embed="rId2"/>
          <a:stretch>
            <a:fillRect/>
          </a:stretch>
        </p:blipFill>
        <p:spPr>
          <a:xfrm>
            <a:off x="4361584" y="2779701"/>
            <a:ext cx="7292730" cy="2930412"/>
          </a:xfrm>
          <a:prstGeom prst="rect">
            <a:avLst/>
          </a:prstGeom>
        </p:spPr>
      </p:pic>
    </p:spTree>
    <p:extLst>
      <p:ext uri="{BB962C8B-B14F-4D97-AF65-F5344CB8AC3E}">
        <p14:creationId xmlns:p14="http://schemas.microsoft.com/office/powerpoint/2010/main" val="3724781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39401-B893-4204-962C-7366DFB829BC}"/>
              </a:ext>
            </a:extLst>
          </p:cNvPr>
          <p:cNvSpPr txBox="1">
            <a:spLocks/>
          </p:cNvSpPr>
          <p:nvPr/>
        </p:nvSpPr>
        <p:spPr>
          <a:xfrm>
            <a:off x="311276" y="1207147"/>
            <a:ext cx="11688466" cy="844713"/>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n-US" sz="4000" dirty="0"/>
              <a:t>Texas REALTORS® reads </a:t>
            </a:r>
            <a:r>
              <a:rPr lang="en-US" sz="4000" i="1" dirty="0"/>
              <a:t>every single </a:t>
            </a:r>
            <a:r>
              <a:rPr lang="en-US" sz="4000" dirty="0"/>
              <a:t>bill! </a:t>
            </a:r>
            <a:br>
              <a:rPr lang="en-US" sz="4000" dirty="0"/>
            </a:br>
            <a:br>
              <a:rPr lang="en-US" sz="4000" dirty="0"/>
            </a:br>
            <a:br>
              <a:rPr lang="en-US" sz="4000" dirty="0"/>
            </a:br>
            <a:endParaRPr lang="en-US" sz="4000" dirty="0"/>
          </a:p>
        </p:txBody>
      </p:sp>
      <p:sp>
        <p:nvSpPr>
          <p:cNvPr id="3" name="Title 1">
            <a:extLst>
              <a:ext uri="{FF2B5EF4-FFF2-40B4-BE49-F238E27FC236}">
                <a16:creationId xmlns:a16="http://schemas.microsoft.com/office/drawing/2014/main" id="{12A98AA0-6E5A-4C05-ACE8-573155AB024F}"/>
              </a:ext>
            </a:extLst>
          </p:cNvPr>
          <p:cNvSpPr txBox="1">
            <a:spLocks/>
          </p:cNvSpPr>
          <p:nvPr/>
        </p:nvSpPr>
        <p:spPr>
          <a:xfrm>
            <a:off x="311276" y="2283621"/>
            <a:ext cx="8691510" cy="2303000"/>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a:lnSpc>
                <a:spcPct val="100000"/>
              </a:lnSpc>
            </a:pPr>
            <a:r>
              <a:rPr lang="en-US" sz="4000" dirty="0">
                <a:solidFill>
                  <a:schemeClr val="tx1"/>
                </a:solidFill>
              </a:rPr>
              <a:t>For example, in 2019 … </a:t>
            </a:r>
          </a:p>
          <a:p>
            <a:pPr marL="685800" indent="-685800">
              <a:lnSpc>
                <a:spcPct val="100000"/>
              </a:lnSpc>
              <a:buFont typeface="Arial" panose="020B0604020202020204" pitchFamily="34" charset="0"/>
              <a:buChar char="•"/>
            </a:pPr>
            <a:r>
              <a:rPr lang="en-US" sz="4000" b="1" dirty="0">
                <a:solidFill>
                  <a:schemeClr val="tx1"/>
                </a:solidFill>
              </a:rPr>
              <a:t>16 </a:t>
            </a:r>
            <a:r>
              <a:rPr lang="en-US" sz="4000" dirty="0">
                <a:solidFill>
                  <a:schemeClr val="tx1"/>
                </a:solidFill>
              </a:rPr>
              <a:t>reviewers</a:t>
            </a:r>
          </a:p>
          <a:p>
            <a:pPr marL="685800" indent="-685800">
              <a:lnSpc>
                <a:spcPct val="100000"/>
              </a:lnSpc>
              <a:buFont typeface="Arial" panose="020B0604020202020204" pitchFamily="34" charset="0"/>
              <a:buChar char="•"/>
            </a:pPr>
            <a:r>
              <a:rPr lang="en-US" sz="4000" b="1" dirty="0">
                <a:solidFill>
                  <a:schemeClr val="tx1"/>
                </a:solidFill>
              </a:rPr>
              <a:t>7,851</a:t>
            </a:r>
            <a:r>
              <a:rPr lang="en-US" sz="4000" dirty="0">
                <a:solidFill>
                  <a:schemeClr val="tx1"/>
                </a:solidFill>
              </a:rPr>
              <a:t> bills and resolutions filed</a:t>
            </a:r>
          </a:p>
          <a:p>
            <a:pPr marL="685800" indent="-685800">
              <a:lnSpc>
                <a:spcPct val="100000"/>
              </a:lnSpc>
              <a:buFont typeface="Arial" panose="020B0604020202020204" pitchFamily="34" charset="0"/>
              <a:buChar char="•"/>
            </a:pPr>
            <a:r>
              <a:rPr lang="en-US" sz="4000" b="1" dirty="0">
                <a:solidFill>
                  <a:schemeClr val="tx1"/>
                </a:solidFill>
              </a:rPr>
              <a:t>2,784</a:t>
            </a:r>
            <a:r>
              <a:rPr lang="en-US" sz="4000" dirty="0">
                <a:solidFill>
                  <a:schemeClr val="tx1"/>
                </a:solidFill>
              </a:rPr>
              <a:t> tracked for potential impact on real estate</a:t>
            </a:r>
          </a:p>
          <a:p>
            <a:pPr marL="685800" indent="-685800">
              <a:lnSpc>
                <a:spcPct val="100000"/>
              </a:lnSpc>
              <a:buFont typeface="Arial" panose="020B0604020202020204" pitchFamily="34" charset="0"/>
              <a:buChar char="•"/>
            </a:pPr>
            <a:r>
              <a:rPr lang="en-US" sz="4000" dirty="0">
                <a:solidFill>
                  <a:schemeClr val="tx1"/>
                </a:solidFill>
              </a:rPr>
              <a:t>Over 1,211 Bills filed for 2021, as of last week.</a:t>
            </a:r>
          </a:p>
        </p:txBody>
      </p:sp>
      <p:sp>
        <p:nvSpPr>
          <p:cNvPr id="4" name="Title 1">
            <a:extLst>
              <a:ext uri="{FF2B5EF4-FFF2-40B4-BE49-F238E27FC236}">
                <a16:creationId xmlns:a16="http://schemas.microsoft.com/office/drawing/2014/main" id="{9BAE2345-A3E3-4396-A236-4548E372C17B}"/>
              </a:ext>
            </a:extLst>
          </p:cNvPr>
          <p:cNvSpPr txBox="1">
            <a:spLocks/>
          </p:cNvSpPr>
          <p:nvPr/>
        </p:nvSpPr>
        <p:spPr>
          <a:xfrm>
            <a:off x="1570783" y="447161"/>
            <a:ext cx="8691510" cy="844713"/>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algn="ctr"/>
            <a:r>
              <a:rPr lang="en-US" sz="5400" b="1" dirty="0"/>
              <a:t>Run the numbers</a:t>
            </a:r>
            <a:endParaRPr lang="en-US" sz="4000" b="1" i="1" dirty="0"/>
          </a:p>
        </p:txBody>
      </p:sp>
    </p:spTree>
    <p:extLst>
      <p:ext uri="{BB962C8B-B14F-4D97-AF65-F5344CB8AC3E}">
        <p14:creationId xmlns:p14="http://schemas.microsoft.com/office/powerpoint/2010/main" val="616163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4215A-CDA4-4751-8E39-AC3D68DC453F}"/>
              </a:ext>
            </a:extLst>
          </p:cNvPr>
          <p:cNvSpPr txBox="1">
            <a:spLocks/>
          </p:cNvSpPr>
          <p:nvPr/>
        </p:nvSpPr>
        <p:spPr>
          <a:xfrm>
            <a:off x="302003" y="1260136"/>
            <a:ext cx="5008227" cy="4805104"/>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nSpc>
                <a:spcPct val="100000"/>
              </a:lnSpc>
            </a:pPr>
            <a:r>
              <a:rPr lang="en-US" sz="2400" dirty="0"/>
              <a:t>The Texas Legislature is </a:t>
            </a:r>
            <a:br>
              <a:rPr lang="en-US" sz="2400" dirty="0"/>
            </a:br>
            <a:r>
              <a:rPr lang="en-US" sz="2400" dirty="0"/>
              <a:t>constitutionally required to pass the state’s two-year budget.</a:t>
            </a:r>
            <a:br>
              <a:rPr lang="en-US" sz="2400" dirty="0"/>
            </a:br>
            <a:br>
              <a:rPr lang="en-US" sz="2400" dirty="0"/>
            </a:br>
            <a:r>
              <a:rPr lang="en-US" sz="2400" dirty="0"/>
              <a:t>Significant shortfall due to pandemic and oil revenue.</a:t>
            </a:r>
            <a:br>
              <a:rPr lang="en-US" sz="2400" dirty="0"/>
            </a:br>
            <a:br>
              <a:rPr lang="en-US" sz="2400" dirty="0"/>
            </a:br>
            <a:r>
              <a:rPr lang="en-US" sz="2400" dirty="0"/>
              <a:t>Translation: The state has much less money than expected. </a:t>
            </a:r>
            <a:br>
              <a:rPr lang="en-US" sz="2400" dirty="0"/>
            </a:br>
            <a:br>
              <a:rPr lang="en-US" sz="2400" dirty="0"/>
            </a:br>
            <a:endParaRPr lang="en-US" sz="2400" dirty="0"/>
          </a:p>
        </p:txBody>
      </p:sp>
      <p:sp>
        <p:nvSpPr>
          <p:cNvPr id="3" name="Title 1">
            <a:extLst>
              <a:ext uri="{FF2B5EF4-FFF2-40B4-BE49-F238E27FC236}">
                <a16:creationId xmlns:a16="http://schemas.microsoft.com/office/drawing/2014/main" id="{68FAB08B-FC75-4F9A-AA97-CB7C21CD526B}"/>
              </a:ext>
            </a:extLst>
          </p:cNvPr>
          <p:cNvSpPr txBox="1">
            <a:spLocks/>
          </p:cNvSpPr>
          <p:nvPr/>
        </p:nvSpPr>
        <p:spPr>
          <a:xfrm>
            <a:off x="1570783" y="644111"/>
            <a:ext cx="8691510" cy="844713"/>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algn="ctr"/>
            <a:r>
              <a:rPr lang="en-US" sz="4400" b="1" dirty="0">
                <a:solidFill>
                  <a:schemeClr val="tx1"/>
                </a:solidFill>
              </a:rPr>
              <a:t>But They Only Have to Pass </a:t>
            </a:r>
            <a:r>
              <a:rPr lang="en-US" sz="4400" b="1" i="1" dirty="0">
                <a:solidFill>
                  <a:schemeClr val="tx1"/>
                </a:solidFill>
              </a:rPr>
              <a:t>One</a:t>
            </a:r>
          </a:p>
        </p:txBody>
      </p:sp>
      <p:pic>
        <p:nvPicPr>
          <p:cNvPr id="4" name="Picture 3">
            <a:extLst>
              <a:ext uri="{FF2B5EF4-FFF2-40B4-BE49-F238E27FC236}">
                <a16:creationId xmlns:a16="http://schemas.microsoft.com/office/drawing/2014/main" id="{B9F579CB-23B9-4AE4-9C70-E111B2D24003}"/>
              </a:ext>
            </a:extLst>
          </p:cNvPr>
          <p:cNvPicPr>
            <a:picLocks noChangeAspect="1"/>
          </p:cNvPicPr>
          <p:nvPr/>
        </p:nvPicPr>
        <p:blipFill>
          <a:blip r:embed="rId2"/>
          <a:stretch>
            <a:fillRect/>
          </a:stretch>
        </p:blipFill>
        <p:spPr>
          <a:xfrm>
            <a:off x="5916538" y="1931494"/>
            <a:ext cx="5812965" cy="3964344"/>
          </a:xfrm>
          <a:prstGeom prst="rect">
            <a:avLst/>
          </a:prstGeom>
          <a:ln>
            <a:solidFill>
              <a:schemeClr val="accent1"/>
            </a:solidFill>
          </a:ln>
        </p:spPr>
      </p:pic>
    </p:spTree>
    <p:extLst>
      <p:ext uri="{BB962C8B-B14F-4D97-AF65-F5344CB8AC3E}">
        <p14:creationId xmlns:p14="http://schemas.microsoft.com/office/powerpoint/2010/main" val="2375720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03BC5-0B65-4EED-9816-5330D51C767C}"/>
              </a:ext>
            </a:extLst>
          </p:cNvPr>
          <p:cNvSpPr txBox="1">
            <a:spLocks/>
          </p:cNvSpPr>
          <p:nvPr/>
        </p:nvSpPr>
        <p:spPr>
          <a:xfrm>
            <a:off x="302003" y="1260136"/>
            <a:ext cx="5008227" cy="4805104"/>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nSpc>
                <a:spcPct val="100000"/>
              </a:lnSpc>
            </a:pPr>
            <a:br>
              <a:rPr lang="en-US" sz="2400" dirty="0"/>
            </a:br>
            <a:r>
              <a:rPr lang="en-US" sz="2400" dirty="0"/>
              <a:t>COVID-19/Healthcare Response</a:t>
            </a:r>
            <a:br>
              <a:rPr lang="en-US" sz="2400" dirty="0"/>
            </a:br>
            <a:br>
              <a:rPr lang="en-US" sz="2400" dirty="0"/>
            </a:br>
            <a:r>
              <a:rPr lang="en-US" sz="2400" dirty="0"/>
              <a:t>Pandemic Action Plan</a:t>
            </a:r>
            <a:br>
              <a:rPr lang="en-US" sz="2400" dirty="0"/>
            </a:br>
            <a:r>
              <a:rPr lang="en-US" sz="2400" dirty="0"/>
              <a:t>State vs. Local Rule-making</a:t>
            </a:r>
            <a:br>
              <a:rPr lang="en-US" sz="2400" dirty="0"/>
            </a:br>
            <a:br>
              <a:rPr lang="en-US" sz="2400" dirty="0"/>
            </a:br>
            <a:r>
              <a:rPr lang="en-US" sz="2400" dirty="0"/>
              <a:t>Election Administration</a:t>
            </a:r>
            <a:br>
              <a:rPr lang="en-US" sz="2400" dirty="0"/>
            </a:br>
            <a:br>
              <a:rPr lang="en-US" sz="2400" dirty="0"/>
            </a:br>
            <a:r>
              <a:rPr lang="en-US" sz="2400" dirty="0"/>
              <a:t>Redistricting</a:t>
            </a:r>
            <a:br>
              <a:rPr lang="en-US" sz="2400" dirty="0"/>
            </a:br>
            <a:br>
              <a:rPr lang="en-US" sz="2400" dirty="0"/>
            </a:br>
            <a:br>
              <a:rPr lang="en-US" sz="2400" dirty="0"/>
            </a:br>
            <a:r>
              <a:rPr lang="en-US" sz="1800" u="sng" dirty="0">
                <a:solidFill>
                  <a:srgbClr val="0563C1"/>
                </a:solidFill>
                <a:effectLst/>
                <a:latin typeface="Calibri" panose="020F0502020204030204" pitchFamily="34" charset="0"/>
                <a:ea typeface="Times New Roman" panose="02020603050405020304" pitchFamily="18" charset="0"/>
                <a:hlinkClick r:id="rId2"/>
              </a:rPr>
              <a:t>texasrealestate.com/issues</a:t>
            </a:r>
            <a:br>
              <a:rPr lang="en-US" sz="2400" dirty="0"/>
            </a:br>
            <a:br>
              <a:rPr lang="en-US" sz="2400" dirty="0"/>
            </a:br>
            <a:endParaRPr lang="en-US" sz="2400" dirty="0"/>
          </a:p>
        </p:txBody>
      </p:sp>
      <p:sp>
        <p:nvSpPr>
          <p:cNvPr id="3" name="Title 1">
            <a:extLst>
              <a:ext uri="{FF2B5EF4-FFF2-40B4-BE49-F238E27FC236}">
                <a16:creationId xmlns:a16="http://schemas.microsoft.com/office/drawing/2014/main" id="{52FEFA16-791E-49D2-91EC-8AE37A23A69C}"/>
              </a:ext>
            </a:extLst>
          </p:cNvPr>
          <p:cNvSpPr txBox="1">
            <a:spLocks/>
          </p:cNvSpPr>
          <p:nvPr/>
        </p:nvSpPr>
        <p:spPr>
          <a:xfrm>
            <a:off x="1570783" y="644111"/>
            <a:ext cx="8691510" cy="844713"/>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algn="ctr"/>
            <a:r>
              <a:rPr lang="en-US" sz="5400" b="1"/>
              <a:t>Likely Big Issues</a:t>
            </a:r>
            <a:endParaRPr lang="en-US" sz="4000" b="1" i="1" dirty="0"/>
          </a:p>
        </p:txBody>
      </p:sp>
      <p:pic>
        <p:nvPicPr>
          <p:cNvPr id="4" name="Picture 3" descr="A picture containing person, person, wall, clothing&#10;&#10;Description automatically generated">
            <a:extLst>
              <a:ext uri="{FF2B5EF4-FFF2-40B4-BE49-F238E27FC236}">
                <a16:creationId xmlns:a16="http://schemas.microsoft.com/office/drawing/2014/main" id="{CB0FF30A-03AF-4259-9B1F-65665F66A76F}"/>
              </a:ext>
            </a:extLst>
          </p:cNvPr>
          <p:cNvPicPr>
            <a:picLocks noChangeAspect="1"/>
          </p:cNvPicPr>
          <p:nvPr/>
        </p:nvPicPr>
        <p:blipFill>
          <a:blip r:embed="rId3"/>
          <a:stretch>
            <a:fillRect/>
          </a:stretch>
        </p:blipFill>
        <p:spPr>
          <a:xfrm>
            <a:off x="5421981" y="1948504"/>
            <a:ext cx="6314333" cy="3946458"/>
          </a:xfrm>
          <a:prstGeom prst="rect">
            <a:avLst/>
          </a:prstGeom>
        </p:spPr>
      </p:pic>
    </p:spTree>
    <p:extLst>
      <p:ext uri="{BB962C8B-B14F-4D97-AF65-F5344CB8AC3E}">
        <p14:creationId xmlns:p14="http://schemas.microsoft.com/office/powerpoint/2010/main" val="3209035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7B056B-2E87-48F0-9586-EB0CE1DAE973}"/>
              </a:ext>
            </a:extLst>
          </p:cNvPr>
          <p:cNvSpPr txBox="1"/>
          <p:nvPr/>
        </p:nvSpPr>
        <p:spPr>
          <a:xfrm>
            <a:off x="2554485" y="154745"/>
            <a:ext cx="7083029" cy="707886"/>
          </a:xfrm>
          <a:prstGeom prst="rect">
            <a:avLst/>
          </a:prstGeom>
          <a:noFill/>
        </p:spPr>
        <p:txBody>
          <a:bodyPr wrap="none" rtlCol="0">
            <a:spAutoFit/>
          </a:bodyPr>
          <a:lstStyle/>
          <a:p>
            <a:r>
              <a:rPr lang="en-US" sz="4000" dirty="0"/>
              <a:t>Everything starts and ends locally</a:t>
            </a:r>
          </a:p>
        </p:txBody>
      </p:sp>
      <p:sp>
        <p:nvSpPr>
          <p:cNvPr id="3" name="TextBox 2">
            <a:extLst>
              <a:ext uri="{FF2B5EF4-FFF2-40B4-BE49-F238E27FC236}">
                <a16:creationId xmlns:a16="http://schemas.microsoft.com/office/drawing/2014/main" id="{3FAFF1C6-CEFB-494C-AE67-4A4E7B4E8C90}"/>
              </a:ext>
            </a:extLst>
          </p:cNvPr>
          <p:cNvSpPr txBox="1"/>
          <p:nvPr/>
        </p:nvSpPr>
        <p:spPr>
          <a:xfrm>
            <a:off x="548640" y="1097280"/>
            <a:ext cx="9987991" cy="369332"/>
          </a:xfrm>
          <a:prstGeom prst="rect">
            <a:avLst/>
          </a:prstGeom>
          <a:noFill/>
        </p:spPr>
        <p:txBody>
          <a:bodyPr wrap="none" rtlCol="0">
            <a:spAutoFit/>
          </a:bodyPr>
          <a:lstStyle/>
          <a:p>
            <a:r>
              <a:rPr lang="en-US" dirty="0"/>
              <a:t>The Four Rivers Assoc. covers five counties and is impacted by every municipality within those counties.</a:t>
            </a:r>
          </a:p>
        </p:txBody>
      </p:sp>
      <p:sp>
        <p:nvSpPr>
          <p:cNvPr id="4" name="TextBox 3">
            <a:extLst>
              <a:ext uri="{FF2B5EF4-FFF2-40B4-BE49-F238E27FC236}">
                <a16:creationId xmlns:a16="http://schemas.microsoft.com/office/drawing/2014/main" id="{3039D8BA-EDA6-474D-B5FB-BAB0C843C269}"/>
              </a:ext>
            </a:extLst>
          </p:cNvPr>
          <p:cNvSpPr txBox="1"/>
          <p:nvPr/>
        </p:nvSpPr>
        <p:spPr>
          <a:xfrm>
            <a:off x="548640" y="1701261"/>
            <a:ext cx="10666165" cy="3693319"/>
          </a:xfrm>
          <a:prstGeom prst="rect">
            <a:avLst/>
          </a:prstGeom>
          <a:noFill/>
        </p:spPr>
        <p:txBody>
          <a:bodyPr wrap="square" rtlCol="0">
            <a:spAutoFit/>
          </a:bodyPr>
          <a:lstStyle/>
          <a:p>
            <a:r>
              <a:rPr lang="en-US" dirty="0"/>
              <a:t>Public Policy: Member driven process to determine a policy idea’s impact on the real estate industry and our stance. Real estate is one of the most regulated industries. Strong public policy ensures consumers can buy, sell, and lease real property without undue burden from the government.</a:t>
            </a:r>
          </a:p>
          <a:p>
            <a:endParaRPr lang="en-US" dirty="0"/>
          </a:p>
          <a:p>
            <a:r>
              <a:rPr lang="en-US" dirty="0"/>
              <a:t>Issues Mobilization: Special fund to help local associations with local policy issues. REALTOR</a:t>
            </a:r>
            <a:r>
              <a:rPr lang="en-US" sz="1800" dirty="0"/>
              <a:t>®</a:t>
            </a:r>
            <a:r>
              <a:rPr lang="en-US" dirty="0"/>
              <a:t> engagement through Issues Mobilization has been proven to flip public, and elected official, perception on issues, resulting in victories which had seemed impossible. </a:t>
            </a:r>
            <a:r>
              <a:rPr lang="en-US" dirty="0">
                <a:hlinkClick r:id="rId2"/>
              </a:rPr>
              <a:t>SMTX 4 All</a:t>
            </a:r>
            <a:endParaRPr lang="en-US" dirty="0"/>
          </a:p>
          <a:p>
            <a:endParaRPr lang="en-US" dirty="0"/>
          </a:p>
          <a:p>
            <a:r>
              <a:rPr lang="en-US" dirty="0"/>
              <a:t>Political Affairs: Core part of GA goals and strategy. Four main goals</a:t>
            </a:r>
          </a:p>
          <a:p>
            <a:r>
              <a:rPr lang="en-US" dirty="0"/>
              <a:t>	1. Keep Texas REALTORS</a:t>
            </a:r>
            <a:r>
              <a:rPr lang="en-US" sz="1800" dirty="0"/>
              <a:t>®</a:t>
            </a:r>
            <a:r>
              <a:rPr lang="en-US" dirty="0"/>
              <a:t> informed and engaged</a:t>
            </a:r>
          </a:p>
          <a:p>
            <a:r>
              <a:rPr lang="en-US" dirty="0"/>
              <a:t>	2. Build and strengthen relationships with elected officials and candidates</a:t>
            </a:r>
          </a:p>
          <a:p>
            <a:r>
              <a:rPr lang="en-US" dirty="0"/>
              <a:t>	3. Elect REALTOR</a:t>
            </a:r>
            <a:r>
              <a:rPr lang="en-US" sz="1800" dirty="0"/>
              <a:t>®</a:t>
            </a:r>
            <a:r>
              <a:rPr lang="en-US" dirty="0"/>
              <a:t> Champions at all levels</a:t>
            </a:r>
          </a:p>
          <a:p>
            <a:r>
              <a:rPr lang="en-US" dirty="0"/>
              <a:t>	4. Ensure everyone knows REALTORS</a:t>
            </a:r>
            <a:r>
              <a:rPr lang="en-US" sz="1800" dirty="0"/>
              <a:t>®</a:t>
            </a:r>
            <a:r>
              <a:rPr lang="en-US" dirty="0"/>
              <a:t> are engaged and paying attention</a:t>
            </a:r>
          </a:p>
        </p:txBody>
      </p:sp>
    </p:spTree>
    <p:extLst>
      <p:ext uri="{BB962C8B-B14F-4D97-AF65-F5344CB8AC3E}">
        <p14:creationId xmlns:p14="http://schemas.microsoft.com/office/powerpoint/2010/main" val="3833826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2E2BC6B5-C4DC-4C94-823E-A0C3CED7C0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0192" y="589325"/>
            <a:ext cx="9501082" cy="4653895"/>
          </a:xfrm>
          <a:prstGeom prst="rect">
            <a:avLst/>
          </a:prstGeom>
        </p:spPr>
      </p:pic>
    </p:spTree>
    <p:extLst>
      <p:ext uri="{BB962C8B-B14F-4D97-AF65-F5344CB8AC3E}">
        <p14:creationId xmlns:p14="http://schemas.microsoft.com/office/powerpoint/2010/main" val="1664014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157142-AC65-4C8F-8A29-02F6F25950A3}"/>
              </a:ext>
            </a:extLst>
          </p:cNvPr>
          <p:cNvSpPr/>
          <p:nvPr/>
        </p:nvSpPr>
        <p:spPr>
          <a:xfrm>
            <a:off x="1271394" y="459104"/>
            <a:ext cx="10297550" cy="5632311"/>
          </a:xfrm>
          <a:prstGeom prst="rect">
            <a:avLst/>
          </a:prstGeom>
        </p:spPr>
        <p:txBody>
          <a:bodyPr wrap="square">
            <a:spAutoFit/>
          </a:bodyPr>
          <a:lstStyle/>
          <a:p>
            <a:r>
              <a:rPr lang="en-US" sz="3600" dirty="0">
                <a:latin typeface="Times New Roman" panose="02020603050405020304" pitchFamily="18" charset="0"/>
                <a:ea typeface="Times New Roman" panose="02020603050405020304" pitchFamily="18" charset="0"/>
                <a:cs typeface="Times New Roman" panose="02020603050405020304" pitchFamily="18" charset="0"/>
              </a:rPr>
              <a:t>If real estate is your profession, politics is your business. And no one protects the real estate industry and your bottom line like TREPAC/Texas Association of REALTORS® Political Action Committee.</a:t>
            </a:r>
          </a:p>
          <a:p>
            <a:endParaRPr lang="en-US" sz="3600" dirty="0">
              <a:latin typeface="Calibri" panose="020F0502020204030204" pitchFamily="34" charset="0"/>
              <a:ea typeface="Calibri" panose="020F0502020204030204" pitchFamily="34" charset="0"/>
              <a:cs typeface="Times New Roman" panose="02020603050405020304" pitchFamily="18" charset="0"/>
            </a:endParaRPr>
          </a:p>
          <a:p>
            <a:r>
              <a:rPr lang="en-US" sz="3600" dirty="0">
                <a:latin typeface="Times New Roman" panose="02020603050405020304" pitchFamily="18" charset="0"/>
                <a:ea typeface="Times New Roman" panose="02020603050405020304" pitchFamily="18" charset="0"/>
                <a:cs typeface="Times New Roman" panose="02020603050405020304" pitchFamily="18" charset="0"/>
              </a:rPr>
              <a:t>TREPAC backs local, state, and national candidates and elected officials who have a proven track record of protecting private-property rights, preserving the dream of homeownership, and supporting the vitality of the real estate industry.</a:t>
            </a:r>
            <a:endParaRPr lang="en-US"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03352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3CDFE2-4F01-45BB-B5D2-D2272B186A88}"/>
              </a:ext>
            </a:extLst>
          </p:cNvPr>
          <p:cNvSpPr>
            <a:spLocks noGrp="1"/>
          </p:cNvSpPr>
          <p:nvPr>
            <p:ph type="title"/>
          </p:nvPr>
        </p:nvSpPr>
        <p:spPr>
          <a:xfrm>
            <a:off x="1449217" y="562709"/>
            <a:ext cx="9605635" cy="1301486"/>
          </a:xfrm>
        </p:spPr>
        <p:txBody>
          <a:bodyPr>
            <a:normAutofit fontScale="90000"/>
          </a:bodyPr>
          <a:lstStyle/>
          <a:p>
            <a:r>
              <a:rPr lang="en-US" dirty="0"/>
              <a:t>Introductions with Pat Fernandez, 2021 President of four rivers association of realtors® </a:t>
            </a:r>
          </a:p>
        </p:txBody>
      </p:sp>
      <p:graphicFrame>
        <p:nvGraphicFramePr>
          <p:cNvPr id="10" name="Table 10">
            <a:extLst>
              <a:ext uri="{FF2B5EF4-FFF2-40B4-BE49-F238E27FC236}">
                <a16:creationId xmlns:a16="http://schemas.microsoft.com/office/drawing/2014/main" id="{1E150D24-B34F-4E16-A4D8-85B28CF70D8A}"/>
              </a:ext>
            </a:extLst>
          </p:cNvPr>
          <p:cNvGraphicFramePr>
            <a:graphicFrameLocks noGrp="1"/>
          </p:cNvGraphicFramePr>
          <p:nvPr>
            <p:ph sz="half" idx="1"/>
            <p:extLst>
              <p:ext uri="{D42A27DB-BD31-4B8C-83A1-F6EECF244321}">
                <p14:modId xmlns:p14="http://schemas.microsoft.com/office/powerpoint/2010/main" val="793377302"/>
              </p:ext>
            </p:extLst>
          </p:nvPr>
        </p:nvGraphicFramePr>
        <p:xfrm>
          <a:off x="1447800" y="2011362"/>
          <a:ext cx="4645025" cy="3383492"/>
        </p:xfrm>
        <a:graphic>
          <a:graphicData uri="http://schemas.openxmlformats.org/drawingml/2006/table">
            <a:tbl>
              <a:tblPr firstRow="1" bandRow="1">
                <a:tableStyleId>{7DF18680-E054-41AD-8BC1-D1AEF772440D}</a:tableStyleId>
              </a:tblPr>
              <a:tblGrid>
                <a:gridCol w="4645025">
                  <a:extLst>
                    <a:ext uri="{9D8B030D-6E8A-4147-A177-3AD203B41FA5}">
                      <a16:colId xmlns:a16="http://schemas.microsoft.com/office/drawing/2014/main" val="1846375784"/>
                    </a:ext>
                  </a:extLst>
                </a:gridCol>
              </a:tblGrid>
              <a:tr h="1097386">
                <a:tc>
                  <a:txBody>
                    <a:bodyPr/>
                    <a:lstStyle/>
                    <a:p>
                      <a:r>
                        <a:rPr lang="en-US" dirty="0"/>
                        <a:t>What is your name and what brokerage are you with?</a:t>
                      </a:r>
                    </a:p>
                  </a:txBody>
                  <a:tcPr/>
                </a:tc>
                <a:extLst>
                  <a:ext uri="{0D108BD9-81ED-4DB2-BD59-A6C34878D82A}">
                    <a16:rowId xmlns:a16="http://schemas.microsoft.com/office/drawing/2014/main" val="1864317321"/>
                  </a:ext>
                </a:extLst>
              </a:tr>
              <a:tr h="1097386">
                <a:tc>
                  <a:txBody>
                    <a:bodyPr/>
                    <a:lstStyle/>
                    <a:p>
                      <a:r>
                        <a:rPr lang="en-US" dirty="0"/>
                        <a:t>How long have you been licensed and what is going to be your field of specialty? Residential, Commercial, Property Management or Farm and Ranch.</a:t>
                      </a:r>
                    </a:p>
                  </a:txBody>
                  <a:tcPr/>
                </a:tc>
                <a:extLst>
                  <a:ext uri="{0D108BD9-81ED-4DB2-BD59-A6C34878D82A}">
                    <a16:rowId xmlns:a16="http://schemas.microsoft.com/office/drawing/2014/main" val="2177049591"/>
                  </a:ext>
                </a:extLst>
              </a:tr>
              <a:tr h="1097386">
                <a:tc>
                  <a:txBody>
                    <a:bodyPr/>
                    <a:lstStyle/>
                    <a:p>
                      <a:r>
                        <a:rPr lang="en-US" dirty="0"/>
                        <a:t>What was your profession or field of specialty before real estate?</a:t>
                      </a:r>
                    </a:p>
                  </a:txBody>
                  <a:tcPr/>
                </a:tc>
                <a:extLst>
                  <a:ext uri="{0D108BD9-81ED-4DB2-BD59-A6C34878D82A}">
                    <a16:rowId xmlns:a16="http://schemas.microsoft.com/office/drawing/2014/main" val="1891899500"/>
                  </a:ext>
                </a:extLst>
              </a:tr>
            </a:tbl>
          </a:graphicData>
        </a:graphic>
      </p:graphicFrame>
      <p:pic>
        <p:nvPicPr>
          <p:cNvPr id="9" name="Content Placeholder 8" descr="A person holding a cat&#10;&#10;Description automatically generated">
            <a:extLst>
              <a:ext uri="{FF2B5EF4-FFF2-40B4-BE49-F238E27FC236}">
                <a16:creationId xmlns:a16="http://schemas.microsoft.com/office/drawing/2014/main" id="{710B8602-8B4C-45FB-BA13-6675F0E51A1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445375" y="2017713"/>
            <a:ext cx="2581275" cy="3441700"/>
          </a:xfrm>
        </p:spPr>
      </p:pic>
    </p:spTree>
    <p:extLst>
      <p:ext uri="{BB962C8B-B14F-4D97-AF65-F5344CB8AC3E}">
        <p14:creationId xmlns:p14="http://schemas.microsoft.com/office/powerpoint/2010/main" val="3890930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96381379-8B3F-45A0-8413-D84C120F94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1741" y="291548"/>
            <a:ext cx="9702040" cy="5413575"/>
          </a:xfrm>
          <a:prstGeom prst="rect">
            <a:avLst/>
          </a:prstGeom>
        </p:spPr>
      </p:pic>
    </p:spTree>
    <p:extLst>
      <p:ext uri="{BB962C8B-B14F-4D97-AF65-F5344CB8AC3E}">
        <p14:creationId xmlns:p14="http://schemas.microsoft.com/office/powerpoint/2010/main" val="8080407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1D3D8D2-4C41-4285-BF14-4B46B6E3EE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03407" y="193431"/>
            <a:ext cx="3026590" cy="6471138"/>
          </a:xfrm>
          <a:prstGeom prst="rect">
            <a:avLst/>
          </a:prstGeom>
        </p:spPr>
      </p:pic>
      <p:pic>
        <p:nvPicPr>
          <p:cNvPr id="4" name="Picture 3" descr="Diagram&#10;&#10;Description automatically generated">
            <a:extLst>
              <a:ext uri="{FF2B5EF4-FFF2-40B4-BE49-F238E27FC236}">
                <a16:creationId xmlns:a16="http://schemas.microsoft.com/office/drawing/2014/main" id="{C7E0CF7D-E886-41C1-9BC2-21904864B2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9359" y="0"/>
            <a:ext cx="5239234" cy="6858000"/>
          </a:xfrm>
          <a:prstGeom prst="rect">
            <a:avLst/>
          </a:prstGeom>
        </p:spPr>
      </p:pic>
    </p:spTree>
    <p:extLst>
      <p:ext uri="{BB962C8B-B14F-4D97-AF65-F5344CB8AC3E}">
        <p14:creationId xmlns:p14="http://schemas.microsoft.com/office/powerpoint/2010/main" val="35010908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B2ADEA33-D3FE-4BEC-8CB9-18559E347B02}"/>
              </a:ext>
            </a:extLst>
          </p:cNvPr>
          <p:cNvPicPr>
            <a:picLocks noChangeAspect="1"/>
          </p:cNvPicPr>
          <p:nvPr/>
        </p:nvPicPr>
        <p:blipFill>
          <a:blip r:embed="rId4"/>
          <a:stretch>
            <a:fillRect/>
          </a:stretch>
        </p:blipFill>
        <p:spPr>
          <a:xfrm>
            <a:off x="2034972" y="643467"/>
            <a:ext cx="8122056" cy="4873234"/>
          </a:xfrm>
          <a:prstGeom prst="rect">
            <a:avLst/>
          </a:prstGeom>
        </p:spPr>
      </p:pic>
      <p:pic>
        <p:nvPicPr>
          <p:cNvPr id="3" name="Online Media 2" title="Ask Whole">
            <a:hlinkClick r:id="" action="ppaction://media"/>
            <a:extLst>
              <a:ext uri="{FF2B5EF4-FFF2-40B4-BE49-F238E27FC236}">
                <a16:creationId xmlns:a16="http://schemas.microsoft.com/office/drawing/2014/main" id="{19CFCE64-0CEB-4C35-B1B2-45641880377A}"/>
              </a:ext>
            </a:extLst>
          </p:cNvPr>
          <p:cNvPicPr>
            <a:picLocks noRot="1" noChangeAspect="1"/>
          </p:cNvPicPr>
          <p:nvPr>
            <a:videoFile r:link="rId1"/>
          </p:nvPr>
        </p:nvPicPr>
        <p:blipFill>
          <a:blip r:embed="rId5"/>
          <a:stretch>
            <a:fillRect/>
          </a:stretch>
        </p:blipFill>
        <p:spPr>
          <a:xfrm>
            <a:off x="989901" y="207903"/>
            <a:ext cx="10025287" cy="5639224"/>
          </a:xfrm>
          <a:prstGeom prst="rect">
            <a:avLst/>
          </a:prstGeom>
        </p:spPr>
      </p:pic>
    </p:spTree>
    <p:extLst>
      <p:ext uri="{BB962C8B-B14F-4D97-AF65-F5344CB8AC3E}">
        <p14:creationId xmlns:p14="http://schemas.microsoft.com/office/powerpoint/2010/main" val="3098808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07C537-7DD2-415B-91D9-41F008E2644F}"/>
              </a:ext>
            </a:extLst>
          </p:cNvPr>
          <p:cNvSpPr/>
          <p:nvPr/>
        </p:nvSpPr>
        <p:spPr>
          <a:xfrm>
            <a:off x="653491" y="162995"/>
            <a:ext cx="10548730" cy="6186309"/>
          </a:xfrm>
          <a:prstGeom prst="rect">
            <a:avLst/>
          </a:prstGeom>
        </p:spPr>
        <p:txBody>
          <a:bodyPr wrap="square">
            <a:spAutoFit/>
          </a:bodyPr>
          <a:lstStyle/>
          <a:p>
            <a:r>
              <a:rPr lang="en-US" sz="6000" dirty="0">
                <a:latin typeface="Barlow Condensed"/>
              </a:rPr>
              <a:t>Stay informed</a:t>
            </a:r>
          </a:p>
          <a:p>
            <a:endParaRPr lang="en-US" sz="4400" dirty="0">
              <a:solidFill>
                <a:schemeClr val="accent5">
                  <a:lumMod val="75000"/>
                </a:schemeClr>
              </a:solidFill>
            </a:endParaRPr>
          </a:p>
          <a:p>
            <a:r>
              <a:rPr lang="en-US" sz="4400" dirty="0">
                <a:solidFill>
                  <a:schemeClr val="accent5">
                    <a:lumMod val="75000"/>
                  </a:schemeClr>
                </a:solidFill>
              </a:rPr>
              <a:t>Text “</a:t>
            </a:r>
            <a:r>
              <a:rPr lang="en-US" sz="4400" dirty="0" err="1">
                <a:solidFill>
                  <a:schemeClr val="accent5">
                    <a:lumMod val="75000"/>
                  </a:schemeClr>
                </a:solidFill>
              </a:rPr>
              <a:t>txrealtors</a:t>
            </a:r>
            <a:r>
              <a:rPr lang="en-US" sz="4400" dirty="0">
                <a:solidFill>
                  <a:schemeClr val="accent5">
                    <a:lumMod val="75000"/>
                  </a:schemeClr>
                </a:solidFill>
              </a:rPr>
              <a:t>” 30644</a:t>
            </a:r>
          </a:p>
          <a:p>
            <a:r>
              <a:rPr lang="en-US" sz="4400" i="1" dirty="0">
                <a:solidFill>
                  <a:schemeClr val="accent5">
                    <a:lumMod val="75000"/>
                  </a:schemeClr>
                </a:solidFill>
              </a:rPr>
              <a:t>TexasRealEstate.com/Liaison</a:t>
            </a:r>
          </a:p>
          <a:p>
            <a:r>
              <a:rPr lang="en-US" sz="4400" i="1" dirty="0">
                <a:solidFill>
                  <a:schemeClr val="accent5">
                    <a:lumMod val="75000"/>
                  </a:schemeClr>
                </a:solidFill>
              </a:rPr>
              <a:t>TexasRealEstate.com/Issues</a:t>
            </a:r>
          </a:p>
          <a:p>
            <a:r>
              <a:rPr lang="en-US" sz="4000" dirty="0"/>
              <a:t>Receive periodic updates on issues </a:t>
            </a:r>
          </a:p>
          <a:p>
            <a:r>
              <a:rPr lang="en-US" sz="4000" dirty="0"/>
              <a:t>important to you and your profession from the experts!  </a:t>
            </a:r>
            <a:br>
              <a:rPr lang="en-US" sz="4000" dirty="0"/>
            </a:br>
            <a:endParaRPr lang="en-US" sz="4000" dirty="0"/>
          </a:p>
        </p:txBody>
      </p:sp>
      <p:pic>
        <p:nvPicPr>
          <p:cNvPr id="4" name="Picture 3" descr="A close up of a sign&#10;&#10;Description automatically generated">
            <a:extLst>
              <a:ext uri="{FF2B5EF4-FFF2-40B4-BE49-F238E27FC236}">
                <a16:creationId xmlns:a16="http://schemas.microsoft.com/office/drawing/2014/main" id="{F3943E20-C7BD-43EE-8D8D-2A5B0A5F47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2043" y="494642"/>
            <a:ext cx="5197831" cy="3465220"/>
          </a:xfrm>
          <a:prstGeom prst="rect">
            <a:avLst/>
          </a:prstGeom>
        </p:spPr>
      </p:pic>
    </p:spTree>
    <p:extLst>
      <p:ext uri="{BB962C8B-B14F-4D97-AF65-F5344CB8AC3E}">
        <p14:creationId xmlns:p14="http://schemas.microsoft.com/office/powerpoint/2010/main" val="35945829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E99DB0-2937-4890-A3BB-950879D636A2}"/>
              </a:ext>
            </a:extLst>
          </p:cNvPr>
          <p:cNvSpPr txBox="1"/>
          <p:nvPr/>
        </p:nvSpPr>
        <p:spPr>
          <a:xfrm>
            <a:off x="702366" y="494323"/>
            <a:ext cx="5399748" cy="1200329"/>
          </a:xfrm>
          <a:prstGeom prst="rect">
            <a:avLst/>
          </a:prstGeom>
          <a:noFill/>
        </p:spPr>
        <p:txBody>
          <a:bodyPr wrap="none" rtlCol="0">
            <a:spAutoFit/>
          </a:bodyPr>
          <a:lstStyle/>
          <a:p>
            <a:r>
              <a:rPr lang="en-US" sz="2400" dirty="0"/>
              <a:t>Casey Lee – Government Affairs Director</a:t>
            </a:r>
          </a:p>
          <a:p>
            <a:r>
              <a:rPr lang="en-US" sz="2400" dirty="0"/>
              <a:t>casey@fourriversrealtors.com</a:t>
            </a:r>
          </a:p>
          <a:p>
            <a:r>
              <a:rPr lang="en-US" sz="2400" dirty="0"/>
              <a:t>512-738-7053</a:t>
            </a:r>
          </a:p>
        </p:txBody>
      </p:sp>
      <p:sp>
        <p:nvSpPr>
          <p:cNvPr id="3" name="TextBox 2">
            <a:extLst>
              <a:ext uri="{FF2B5EF4-FFF2-40B4-BE49-F238E27FC236}">
                <a16:creationId xmlns:a16="http://schemas.microsoft.com/office/drawing/2014/main" id="{8C7A1EDF-707B-4A10-8552-9C0ADBB3EF49}"/>
              </a:ext>
            </a:extLst>
          </p:cNvPr>
          <p:cNvSpPr txBox="1"/>
          <p:nvPr/>
        </p:nvSpPr>
        <p:spPr>
          <a:xfrm>
            <a:off x="702366" y="2423564"/>
            <a:ext cx="2814040" cy="2585323"/>
          </a:xfrm>
          <a:prstGeom prst="rect">
            <a:avLst/>
          </a:prstGeom>
          <a:noFill/>
        </p:spPr>
        <p:txBody>
          <a:bodyPr wrap="none" rtlCol="0">
            <a:spAutoFit/>
          </a:bodyPr>
          <a:lstStyle/>
          <a:p>
            <a:r>
              <a:rPr lang="en-US" b="1" u="sng" dirty="0"/>
              <a:t>Hays County</a:t>
            </a:r>
          </a:p>
          <a:p>
            <a:r>
              <a:rPr lang="en-US" dirty="0"/>
              <a:t>San Marcos:</a:t>
            </a:r>
          </a:p>
          <a:p>
            <a:r>
              <a:rPr lang="en-US" dirty="0"/>
              <a:t>Cody Lantelme</a:t>
            </a:r>
          </a:p>
          <a:p>
            <a:r>
              <a:rPr lang="en-US" dirty="0"/>
              <a:t>cody@carsonproperties.net</a:t>
            </a:r>
          </a:p>
          <a:p>
            <a:endParaRPr lang="en-US" dirty="0"/>
          </a:p>
          <a:p>
            <a:r>
              <a:rPr lang="pl-PL" dirty="0"/>
              <a:t>Kyle/Buda:</a:t>
            </a:r>
          </a:p>
          <a:p>
            <a:r>
              <a:rPr lang="pl-PL" dirty="0"/>
              <a:t>Peggy Jones</a:t>
            </a:r>
          </a:p>
          <a:p>
            <a:r>
              <a:rPr lang="pl-PL" dirty="0"/>
              <a:t>peggyjones@austinsa.com</a:t>
            </a:r>
          </a:p>
          <a:p>
            <a:endParaRPr lang="en-US" dirty="0"/>
          </a:p>
        </p:txBody>
      </p:sp>
      <p:sp>
        <p:nvSpPr>
          <p:cNvPr id="4" name="TextBox 3">
            <a:extLst>
              <a:ext uri="{FF2B5EF4-FFF2-40B4-BE49-F238E27FC236}">
                <a16:creationId xmlns:a16="http://schemas.microsoft.com/office/drawing/2014/main" id="{E2C0C460-99B7-47C0-BCD8-EBCB2335EF43}"/>
              </a:ext>
            </a:extLst>
          </p:cNvPr>
          <p:cNvSpPr txBox="1"/>
          <p:nvPr/>
        </p:nvSpPr>
        <p:spPr>
          <a:xfrm>
            <a:off x="689285" y="4819345"/>
            <a:ext cx="2822247" cy="1200329"/>
          </a:xfrm>
          <a:prstGeom prst="rect">
            <a:avLst/>
          </a:prstGeom>
          <a:noFill/>
        </p:spPr>
        <p:txBody>
          <a:bodyPr wrap="none" rtlCol="0">
            <a:spAutoFit/>
          </a:bodyPr>
          <a:lstStyle/>
          <a:p>
            <a:r>
              <a:rPr lang="en-US" b="1" u="sng" dirty="0"/>
              <a:t>Comal County</a:t>
            </a:r>
          </a:p>
          <a:p>
            <a:r>
              <a:rPr lang="en-US" dirty="0"/>
              <a:t>New Braunfels/Canyon Lake</a:t>
            </a:r>
          </a:p>
          <a:p>
            <a:r>
              <a:rPr lang="en-US" dirty="0"/>
              <a:t>Esther Boarnet</a:t>
            </a:r>
          </a:p>
          <a:p>
            <a:r>
              <a:rPr lang="en-US" dirty="0"/>
              <a:t>eboarnet@gmail.com</a:t>
            </a:r>
          </a:p>
        </p:txBody>
      </p:sp>
      <p:sp>
        <p:nvSpPr>
          <p:cNvPr id="6" name="TextBox 5">
            <a:extLst>
              <a:ext uri="{FF2B5EF4-FFF2-40B4-BE49-F238E27FC236}">
                <a16:creationId xmlns:a16="http://schemas.microsoft.com/office/drawing/2014/main" id="{D3AD68CF-A55D-42AB-A697-3E17534CF976}"/>
              </a:ext>
            </a:extLst>
          </p:cNvPr>
          <p:cNvSpPr txBox="1"/>
          <p:nvPr/>
        </p:nvSpPr>
        <p:spPr>
          <a:xfrm>
            <a:off x="3893153" y="2422722"/>
            <a:ext cx="2202847" cy="1200329"/>
          </a:xfrm>
          <a:prstGeom prst="rect">
            <a:avLst/>
          </a:prstGeom>
          <a:noFill/>
        </p:spPr>
        <p:txBody>
          <a:bodyPr wrap="none" rtlCol="0">
            <a:spAutoFit/>
          </a:bodyPr>
          <a:lstStyle/>
          <a:p>
            <a:r>
              <a:rPr lang="en-US" b="1" u="sng" dirty="0"/>
              <a:t>Guadalupe County</a:t>
            </a:r>
          </a:p>
          <a:p>
            <a:r>
              <a:rPr lang="en-US" dirty="0"/>
              <a:t>Seguin</a:t>
            </a:r>
          </a:p>
          <a:p>
            <a:r>
              <a:rPr lang="en-US" dirty="0"/>
              <a:t>Ken Kiel</a:t>
            </a:r>
          </a:p>
          <a:p>
            <a:r>
              <a:rPr lang="en-US" dirty="0"/>
              <a:t>kkiel@cbharper.com</a:t>
            </a:r>
          </a:p>
        </p:txBody>
      </p:sp>
      <p:sp>
        <p:nvSpPr>
          <p:cNvPr id="7" name="TextBox 6">
            <a:extLst>
              <a:ext uri="{FF2B5EF4-FFF2-40B4-BE49-F238E27FC236}">
                <a16:creationId xmlns:a16="http://schemas.microsoft.com/office/drawing/2014/main" id="{D551D62E-B008-4F6C-9384-96BB9FF98871}"/>
              </a:ext>
            </a:extLst>
          </p:cNvPr>
          <p:cNvSpPr txBox="1"/>
          <p:nvPr/>
        </p:nvSpPr>
        <p:spPr>
          <a:xfrm>
            <a:off x="4063071" y="3921116"/>
            <a:ext cx="2032929" cy="800219"/>
          </a:xfrm>
          <a:prstGeom prst="rect">
            <a:avLst/>
          </a:prstGeom>
          <a:noFill/>
        </p:spPr>
        <p:txBody>
          <a:bodyPr wrap="none" rtlCol="0">
            <a:spAutoFit/>
          </a:bodyPr>
          <a:lstStyle/>
          <a:p>
            <a:r>
              <a:rPr lang="en-US" b="1" u="sng" dirty="0"/>
              <a:t>Gonzales County</a:t>
            </a:r>
          </a:p>
          <a:p>
            <a:r>
              <a:rPr lang="en-US" sz="2800" dirty="0">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B409B0E2-8AE6-40DC-95AF-8F4DE25083D4}"/>
              </a:ext>
            </a:extLst>
          </p:cNvPr>
          <p:cNvSpPr txBox="1"/>
          <p:nvPr/>
        </p:nvSpPr>
        <p:spPr>
          <a:xfrm>
            <a:off x="4128602" y="5019400"/>
            <a:ext cx="1967398" cy="800219"/>
          </a:xfrm>
          <a:prstGeom prst="rect">
            <a:avLst/>
          </a:prstGeom>
          <a:noFill/>
        </p:spPr>
        <p:txBody>
          <a:bodyPr wrap="none" rtlCol="0">
            <a:spAutoFit/>
          </a:bodyPr>
          <a:lstStyle/>
          <a:p>
            <a:r>
              <a:rPr lang="en-US" b="1" u="sng" dirty="0"/>
              <a:t>Caldwell County</a:t>
            </a:r>
          </a:p>
          <a:p>
            <a:r>
              <a:rPr lang="en-US" sz="2800" dirty="0">
                <a:latin typeface="Arial" panose="020B0604020202020204" pitchFamily="34" charset="0"/>
                <a:cs typeface="Arial" panose="020B0604020202020204" pitchFamily="34" charset="0"/>
              </a:rPr>
              <a:t>?</a:t>
            </a:r>
          </a:p>
        </p:txBody>
      </p:sp>
      <p:sp>
        <p:nvSpPr>
          <p:cNvPr id="9" name="TextBox 8">
            <a:extLst>
              <a:ext uri="{FF2B5EF4-FFF2-40B4-BE49-F238E27FC236}">
                <a16:creationId xmlns:a16="http://schemas.microsoft.com/office/drawing/2014/main" id="{53A47A61-511F-45EF-934D-13E8A0BE40D8}"/>
              </a:ext>
            </a:extLst>
          </p:cNvPr>
          <p:cNvSpPr txBox="1"/>
          <p:nvPr/>
        </p:nvSpPr>
        <p:spPr>
          <a:xfrm>
            <a:off x="7507353" y="2012941"/>
            <a:ext cx="3074303" cy="923330"/>
          </a:xfrm>
          <a:prstGeom prst="rect">
            <a:avLst/>
          </a:prstGeom>
          <a:noFill/>
        </p:spPr>
        <p:txBody>
          <a:bodyPr wrap="none" rtlCol="0">
            <a:spAutoFit/>
          </a:bodyPr>
          <a:lstStyle/>
          <a:p>
            <a:r>
              <a:rPr lang="en-US" b="1" u="sng" dirty="0"/>
              <a:t>TREPAC Chair</a:t>
            </a:r>
          </a:p>
          <a:p>
            <a:r>
              <a:rPr lang="en-US" dirty="0">
                <a:cs typeface="Arial" panose="020B0604020202020204" pitchFamily="34" charset="0"/>
              </a:rPr>
              <a:t>Brenda Damron</a:t>
            </a:r>
          </a:p>
          <a:p>
            <a:r>
              <a:rPr lang="en-US" dirty="0">
                <a:cs typeface="Arial" panose="020B0604020202020204" pitchFamily="34" charset="0"/>
              </a:rPr>
              <a:t>brenda@thedamrongroup.com</a:t>
            </a:r>
          </a:p>
        </p:txBody>
      </p:sp>
      <p:sp>
        <p:nvSpPr>
          <p:cNvPr id="10" name="TextBox 9">
            <a:extLst>
              <a:ext uri="{FF2B5EF4-FFF2-40B4-BE49-F238E27FC236}">
                <a16:creationId xmlns:a16="http://schemas.microsoft.com/office/drawing/2014/main" id="{9CA45CFE-35C0-4DD2-9574-9C66F6D128BE}"/>
              </a:ext>
            </a:extLst>
          </p:cNvPr>
          <p:cNvSpPr txBox="1"/>
          <p:nvPr/>
        </p:nvSpPr>
        <p:spPr>
          <a:xfrm>
            <a:off x="7507353" y="771322"/>
            <a:ext cx="3494867" cy="923330"/>
          </a:xfrm>
          <a:prstGeom prst="rect">
            <a:avLst/>
          </a:prstGeom>
          <a:noFill/>
        </p:spPr>
        <p:txBody>
          <a:bodyPr wrap="none" rtlCol="0">
            <a:spAutoFit/>
          </a:bodyPr>
          <a:lstStyle/>
          <a:p>
            <a:r>
              <a:rPr lang="en-US" b="1" u="sng" dirty="0"/>
              <a:t>GA Oversight Chair</a:t>
            </a:r>
          </a:p>
          <a:p>
            <a:r>
              <a:rPr lang="en-US" dirty="0">
                <a:cs typeface="Arial" panose="020B0604020202020204" pitchFamily="34" charset="0"/>
              </a:rPr>
              <a:t>Melissa Walls</a:t>
            </a:r>
          </a:p>
          <a:p>
            <a:r>
              <a:rPr lang="en-US" dirty="0">
                <a:cs typeface="Arial" panose="020B0604020202020204" pitchFamily="34" charset="0"/>
              </a:rPr>
              <a:t>melissa@cornerpostrealestate.com</a:t>
            </a:r>
          </a:p>
        </p:txBody>
      </p:sp>
      <p:sp>
        <p:nvSpPr>
          <p:cNvPr id="11" name="TextBox 10">
            <a:extLst>
              <a:ext uri="{FF2B5EF4-FFF2-40B4-BE49-F238E27FC236}">
                <a16:creationId xmlns:a16="http://schemas.microsoft.com/office/drawing/2014/main" id="{A81DEEEF-5C84-421D-9600-5DDCAFAAA6DB}"/>
              </a:ext>
            </a:extLst>
          </p:cNvPr>
          <p:cNvSpPr txBox="1"/>
          <p:nvPr/>
        </p:nvSpPr>
        <p:spPr>
          <a:xfrm>
            <a:off x="7507354" y="3254560"/>
            <a:ext cx="3074303" cy="923330"/>
          </a:xfrm>
          <a:prstGeom prst="rect">
            <a:avLst/>
          </a:prstGeom>
          <a:noFill/>
        </p:spPr>
        <p:txBody>
          <a:bodyPr wrap="none" rtlCol="0">
            <a:spAutoFit/>
          </a:bodyPr>
          <a:lstStyle/>
          <a:p>
            <a:r>
              <a:rPr lang="en-US" b="1" u="sng" dirty="0"/>
              <a:t>TREPAC Trustee</a:t>
            </a:r>
          </a:p>
          <a:p>
            <a:r>
              <a:rPr lang="en-US" dirty="0">
                <a:cs typeface="Arial" panose="020B0604020202020204" pitchFamily="34" charset="0"/>
              </a:rPr>
              <a:t>Debbie Homeier</a:t>
            </a:r>
          </a:p>
          <a:p>
            <a:r>
              <a:rPr lang="en-US" dirty="0">
                <a:cs typeface="Arial" panose="020B0604020202020204" pitchFamily="34" charset="0"/>
              </a:rPr>
              <a:t>debbie@vallonerealestate.net</a:t>
            </a:r>
          </a:p>
        </p:txBody>
      </p:sp>
      <p:sp>
        <p:nvSpPr>
          <p:cNvPr id="12" name="TextBox 11">
            <a:extLst>
              <a:ext uri="{FF2B5EF4-FFF2-40B4-BE49-F238E27FC236}">
                <a16:creationId xmlns:a16="http://schemas.microsoft.com/office/drawing/2014/main" id="{B43A3687-2EA9-484E-839D-51F3E6C66046}"/>
              </a:ext>
            </a:extLst>
          </p:cNvPr>
          <p:cNvSpPr txBox="1"/>
          <p:nvPr/>
        </p:nvSpPr>
        <p:spPr>
          <a:xfrm>
            <a:off x="7507355" y="4496179"/>
            <a:ext cx="3535135" cy="923330"/>
          </a:xfrm>
          <a:prstGeom prst="rect">
            <a:avLst/>
          </a:prstGeom>
          <a:noFill/>
        </p:spPr>
        <p:txBody>
          <a:bodyPr wrap="none" rtlCol="0">
            <a:spAutoFit/>
          </a:bodyPr>
          <a:lstStyle/>
          <a:p>
            <a:r>
              <a:rPr lang="en-US" b="1" u="sng" dirty="0"/>
              <a:t>Political Involvement </a:t>
            </a:r>
            <a:r>
              <a:rPr lang="en-US" b="1" u="sng" dirty="0" err="1"/>
              <a:t>Comittee</a:t>
            </a:r>
            <a:endParaRPr lang="en-US" b="1" u="sng" dirty="0"/>
          </a:p>
          <a:p>
            <a:r>
              <a:rPr lang="en-US" dirty="0">
                <a:cs typeface="Arial" panose="020B0604020202020204" pitchFamily="34" charset="0"/>
              </a:rPr>
              <a:t>Warren Hoskinson</a:t>
            </a:r>
          </a:p>
          <a:p>
            <a:r>
              <a:rPr lang="en-US" dirty="0">
                <a:cs typeface="Arial" panose="020B0604020202020204" pitchFamily="34" charset="0"/>
              </a:rPr>
              <a:t>hoskinsonrealestate@yahoo.com</a:t>
            </a:r>
          </a:p>
        </p:txBody>
      </p:sp>
    </p:spTree>
    <p:extLst>
      <p:ext uri="{BB962C8B-B14F-4D97-AF65-F5344CB8AC3E}">
        <p14:creationId xmlns:p14="http://schemas.microsoft.com/office/powerpoint/2010/main" val="18065572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A31F-AC10-457C-B264-7F88307A86FF}"/>
              </a:ext>
            </a:extLst>
          </p:cNvPr>
          <p:cNvSpPr>
            <a:spLocks noGrp="1"/>
          </p:cNvSpPr>
          <p:nvPr>
            <p:ph type="title"/>
          </p:nvPr>
        </p:nvSpPr>
        <p:spPr>
          <a:xfrm>
            <a:off x="7962519" y="618518"/>
            <a:ext cx="3084891" cy="1478570"/>
          </a:xfrm>
        </p:spPr>
        <p:txBody>
          <a:bodyPr vert="horz" lIns="91440" tIns="45720" rIns="91440" bIns="45720" rtlCol="0" anchor="ctr">
            <a:normAutofit/>
          </a:bodyPr>
          <a:lstStyle/>
          <a:p>
            <a:r>
              <a:rPr lang="en-US" sz="4800" kern="1200" cap="all" baseline="0">
                <a:solidFill>
                  <a:schemeClr val="tx1"/>
                </a:solidFill>
                <a:latin typeface="+mj-lt"/>
                <a:ea typeface="+mj-ea"/>
                <a:cs typeface="+mj-cs"/>
              </a:rPr>
              <a:t>Break time</a:t>
            </a:r>
          </a:p>
        </p:txBody>
      </p:sp>
      <p:sp>
        <p:nvSpPr>
          <p:cNvPr id="3" name="Text Placeholder 2">
            <a:extLst>
              <a:ext uri="{FF2B5EF4-FFF2-40B4-BE49-F238E27FC236}">
                <a16:creationId xmlns:a16="http://schemas.microsoft.com/office/drawing/2014/main" id="{BD4D7013-1E13-4C10-842A-72F32E335212}"/>
              </a:ext>
            </a:extLst>
          </p:cNvPr>
          <p:cNvSpPr>
            <a:spLocks noGrp="1"/>
          </p:cNvSpPr>
          <p:nvPr>
            <p:ph type="body" sz="half" idx="4294967295"/>
          </p:nvPr>
        </p:nvSpPr>
        <p:spPr>
          <a:xfrm>
            <a:off x="9107488" y="2249488"/>
            <a:ext cx="3084512" cy="3541712"/>
          </a:xfrm>
        </p:spPr>
        <p:txBody>
          <a:bodyPr vert="horz" lIns="91440" tIns="45720" rIns="91440" bIns="45720" rtlCol="0">
            <a:normAutofit/>
          </a:bodyPr>
          <a:lstStyle/>
          <a:p>
            <a:pPr marL="0"/>
            <a:r>
              <a:rPr lang="en-US" sz="3600" kern="1200">
                <a:solidFill>
                  <a:schemeClr val="tx1"/>
                </a:solidFill>
                <a:latin typeface="+mn-lt"/>
                <a:ea typeface="+mn-ea"/>
                <a:cs typeface="+mn-cs"/>
              </a:rPr>
              <a:t>10 Minutes</a:t>
            </a:r>
          </a:p>
          <a:p>
            <a:endParaRPr lang="en-US" sz="1800" kern="1200">
              <a:solidFill>
                <a:schemeClr val="tx1"/>
              </a:solidFill>
              <a:latin typeface="+mn-lt"/>
              <a:ea typeface="+mn-ea"/>
              <a:cs typeface="+mn-cs"/>
            </a:endParaRPr>
          </a:p>
        </p:txBody>
      </p:sp>
      <p:pic>
        <p:nvPicPr>
          <p:cNvPr id="5" name="Picture 4">
            <a:extLst>
              <a:ext uri="{FF2B5EF4-FFF2-40B4-BE49-F238E27FC236}">
                <a16:creationId xmlns:a16="http://schemas.microsoft.com/office/drawing/2014/main" id="{1C15A2E3-A0B4-4614-BC1D-24137AF33273}"/>
              </a:ext>
            </a:extLst>
          </p:cNvPr>
          <p:cNvPicPr>
            <a:picLocks noChangeAspect="1"/>
          </p:cNvPicPr>
          <p:nvPr/>
        </p:nvPicPr>
        <p:blipFill rotWithShape="1">
          <a:blip r:embed="rId4"/>
          <a:srcRect l="21472" r="-1" b="-1"/>
          <a:stretch/>
        </p:blipFill>
        <p:spPr>
          <a:xfrm>
            <a:off x="-5597" y="10"/>
            <a:ext cx="7558541" cy="6857990"/>
          </a:xfrm>
          <a:prstGeom prst="rect">
            <a:avLst/>
          </a:prstGeom>
        </p:spPr>
      </p:pic>
    </p:spTree>
    <p:extLst>
      <p:ext uri="{BB962C8B-B14F-4D97-AF65-F5344CB8AC3E}">
        <p14:creationId xmlns:p14="http://schemas.microsoft.com/office/powerpoint/2010/main" val="3876839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BD8958-C25A-41B1-A1B6-EDD1BE11D7FD}"/>
              </a:ext>
            </a:extLst>
          </p:cNvPr>
          <p:cNvSpPr/>
          <p:nvPr/>
        </p:nvSpPr>
        <p:spPr>
          <a:xfrm>
            <a:off x="604911" y="551543"/>
            <a:ext cx="10788803" cy="5201424"/>
          </a:xfrm>
          <a:prstGeom prst="rect">
            <a:avLst/>
          </a:prstGeom>
        </p:spPr>
        <p:txBody>
          <a:bodyPr wrap="square">
            <a:spAutoFit/>
          </a:bodyPr>
          <a:lstStyle/>
          <a:p>
            <a:pPr algn="ctr"/>
            <a:r>
              <a:rPr lang="en-US" sz="4400" b="1" dirty="0">
                <a:solidFill>
                  <a:srgbClr val="231B18"/>
                </a:solidFill>
                <a:latin typeface="Roboto" panose="02000000000000000000" pitchFamily="2" charset="0"/>
              </a:rPr>
              <a:t>ANTITRUST</a:t>
            </a:r>
            <a:endParaRPr lang="en-US" sz="3200" dirty="0">
              <a:solidFill>
                <a:srgbClr val="231B18"/>
              </a:solidFill>
              <a:latin typeface="Roboto" panose="02000000000000000000" pitchFamily="2" charset="0"/>
            </a:endParaRPr>
          </a:p>
          <a:p>
            <a:r>
              <a:rPr lang="en-US" sz="3200" dirty="0">
                <a:solidFill>
                  <a:srgbClr val="231B18"/>
                </a:solidFill>
                <a:latin typeface="Roboto" panose="02000000000000000000" pitchFamily="2" charset="0"/>
              </a:rPr>
              <a:t>Federal and state antitrust laws are designed to protect competition, and the opportunity of competitors to engage in business free of artificial restrictions on competition. </a:t>
            </a:r>
          </a:p>
          <a:p>
            <a:endParaRPr lang="en-US" sz="3200" dirty="0">
              <a:solidFill>
                <a:srgbClr val="231B18"/>
              </a:solidFill>
              <a:latin typeface="Roboto" panose="02000000000000000000" pitchFamily="2" charset="0"/>
            </a:endParaRPr>
          </a:p>
          <a:p>
            <a:r>
              <a:rPr lang="en-US" sz="3200" dirty="0">
                <a:solidFill>
                  <a:srgbClr val="231B18"/>
                </a:solidFill>
                <a:latin typeface="Roboto" panose="02000000000000000000" pitchFamily="2" charset="0"/>
              </a:rPr>
              <a:t>Such restrictions include:</a:t>
            </a:r>
          </a:p>
          <a:p>
            <a:pPr marL="457200" indent="-457200">
              <a:buFont typeface="Arial" panose="020B0604020202020204" pitchFamily="34" charset="0"/>
              <a:buChar char="•"/>
            </a:pPr>
            <a:r>
              <a:rPr lang="en-US" sz="3200" dirty="0">
                <a:solidFill>
                  <a:srgbClr val="231B18"/>
                </a:solidFill>
                <a:latin typeface="Roboto" panose="02000000000000000000" pitchFamily="2" charset="0"/>
              </a:rPr>
              <a:t>Price fixing agreements</a:t>
            </a:r>
          </a:p>
          <a:p>
            <a:pPr marL="457200" indent="-457200">
              <a:buFont typeface="Arial" panose="020B0604020202020204" pitchFamily="34" charset="0"/>
              <a:buChar char="•"/>
            </a:pPr>
            <a:r>
              <a:rPr lang="en-US" sz="3200" dirty="0">
                <a:solidFill>
                  <a:srgbClr val="231B18"/>
                </a:solidFill>
                <a:latin typeface="Roboto" panose="02000000000000000000" pitchFamily="2" charset="0"/>
              </a:rPr>
              <a:t>Group boycotts</a:t>
            </a:r>
          </a:p>
          <a:p>
            <a:pPr marL="457200" indent="-457200">
              <a:buFont typeface="Arial" panose="020B0604020202020204" pitchFamily="34" charset="0"/>
              <a:buChar char="•"/>
            </a:pPr>
            <a:r>
              <a:rPr lang="en-US" sz="3200" dirty="0">
                <a:solidFill>
                  <a:srgbClr val="231B18"/>
                </a:solidFill>
                <a:latin typeface="Roboto" panose="02000000000000000000" pitchFamily="2" charset="0"/>
              </a:rPr>
              <a:t>“Tying” arrangements</a:t>
            </a:r>
          </a:p>
          <a:p>
            <a:pPr marL="457200" indent="-457200">
              <a:buFont typeface="Arial" panose="020B0604020202020204" pitchFamily="34" charset="0"/>
              <a:buChar char="•"/>
            </a:pPr>
            <a:r>
              <a:rPr lang="en-US" sz="3200" dirty="0">
                <a:solidFill>
                  <a:srgbClr val="231B18"/>
                </a:solidFill>
                <a:latin typeface="Roboto" panose="02000000000000000000" pitchFamily="2" charset="0"/>
              </a:rPr>
              <a:t>Market allocation arrangements. </a:t>
            </a:r>
          </a:p>
        </p:txBody>
      </p:sp>
    </p:spTree>
    <p:extLst>
      <p:ext uri="{BB962C8B-B14F-4D97-AF65-F5344CB8AC3E}">
        <p14:creationId xmlns:p14="http://schemas.microsoft.com/office/powerpoint/2010/main" val="29611935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33C843-AD00-4ED9-9C54-04C85F53E087}"/>
              </a:ext>
            </a:extLst>
          </p:cNvPr>
          <p:cNvSpPr/>
          <p:nvPr/>
        </p:nvSpPr>
        <p:spPr>
          <a:xfrm>
            <a:off x="2503288" y="5069745"/>
            <a:ext cx="6858000" cy="900545"/>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4800" kern="1200" cap="all" baseline="0">
                <a:solidFill>
                  <a:srgbClr val="FFFFFF"/>
                </a:solidFill>
                <a:latin typeface="+mj-lt"/>
                <a:ea typeface="+mj-ea"/>
                <a:cs typeface="+mj-cs"/>
              </a:rPr>
              <a:t>Antitrust</a:t>
            </a:r>
            <a:endParaRPr lang="en-US" sz="4800" b="0" i="0" kern="1200" cap="all" baseline="0">
              <a:solidFill>
                <a:srgbClr val="FFFFFF"/>
              </a:solidFill>
              <a:effectLst/>
              <a:latin typeface="+mj-lt"/>
              <a:ea typeface="+mj-ea"/>
              <a:cs typeface="+mj-cs"/>
            </a:endParaRPr>
          </a:p>
        </p:txBody>
      </p:sp>
      <p:pic>
        <p:nvPicPr>
          <p:cNvPr id="3" name="Online Media 2" title="Antitrust 101 for Real Estate Professionals">
            <a:hlinkClick r:id="" action="ppaction://media"/>
            <a:extLst>
              <a:ext uri="{FF2B5EF4-FFF2-40B4-BE49-F238E27FC236}">
                <a16:creationId xmlns:a16="http://schemas.microsoft.com/office/drawing/2014/main" id="{685B9248-890A-4C9D-BA21-0F7C8E6D3CFD}"/>
              </a:ext>
            </a:extLst>
          </p:cNvPr>
          <p:cNvPicPr>
            <a:picLocks noRot="1" noChangeAspect="1"/>
          </p:cNvPicPr>
          <p:nvPr>
            <a:videoFile r:link="rId1"/>
          </p:nvPr>
        </p:nvPicPr>
        <p:blipFill>
          <a:blip r:embed="rId4"/>
          <a:stretch>
            <a:fillRect/>
          </a:stretch>
        </p:blipFill>
        <p:spPr>
          <a:xfrm>
            <a:off x="1023457" y="209725"/>
            <a:ext cx="10066789" cy="4949504"/>
          </a:xfrm>
          <a:prstGeom prst="rect">
            <a:avLst/>
          </a:prstGeom>
        </p:spPr>
      </p:pic>
    </p:spTree>
    <p:extLst>
      <p:ext uri="{BB962C8B-B14F-4D97-AF65-F5344CB8AC3E}">
        <p14:creationId xmlns:p14="http://schemas.microsoft.com/office/powerpoint/2010/main" val="2320861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41" name="Rectangle 10">
            <a:extLst>
              <a:ext uri="{FF2B5EF4-FFF2-40B4-BE49-F238E27FC236}">
                <a16:creationId xmlns:a16="http://schemas.microsoft.com/office/drawing/2014/main" id="{EEA869E1-F851-4A52-92F5-77E592B76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42" name="Picture 12">
            <a:extLst>
              <a:ext uri="{FF2B5EF4-FFF2-40B4-BE49-F238E27FC236}">
                <a16:creationId xmlns:a16="http://schemas.microsoft.com/office/drawing/2014/main" id="{B083AD55-8296-44BD-8E14-DD2DDBC351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3" name="Straight Connector 14">
            <a:extLst>
              <a:ext uri="{FF2B5EF4-FFF2-40B4-BE49-F238E27FC236}">
                <a16:creationId xmlns:a16="http://schemas.microsoft.com/office/drawing/2014/main" id="{2BF46B26-15FC-4C5A-94FA-AE9ED64B5C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44" name="Straight Connector 16">
            <a:extLst>
              <a:ext uri="{FF2B5EF4-FFF2-40B4-BE49-F238E27FC236}">
                <a16:creationId xmlns:a16="http://schemas.microsoft.com/office/drawing/2014/main" id="{912F6065-5345-44BD-B66E-5487CCD7A9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45" name="Rectangle 18">
            <a:extLst>
              <a:ext uri="{FF2B5EF4-FFF2-40B4-BE49-F238E27FC236}">
                <a16:creationId xmlns:a16="http://schemas.microsoft.com/office/drawing/2014/main" id="{0EF77632-1A0C-4B9F-829B-226E68A78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0">
            <a:extLst>
              <a:ext uri="{FF2B5EF4-FFF2-40B4-BE49-F238E27FC236}">
                <a16:creationId xmlns:a16="http://schemas.microsoft.com/office/drawing/2014/main" id="{F3DCFC27-6BCE-42B6-8372-070EA07685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Rectangle 1">
            <a:extLst>
              <a:ext uri="{FF2B5EF4-FFF2-40B4-BE49-F238E27FC236}">
                <a16:creationId xmlns:a16="http://schemas.microsoft.com/office/drawing/2014/main" id="{D7452990-34FE-41E9-9C40-9982A7A9E366}"/>
              </a:ext>
            </a:extLst>
          </p:cNvPr>
          <p:cNvSpPr/>
          <p:nvPr/>
        </p:nvSpPr>
        <p:spPr>
          <a:xfrm>
            <a:off x="1772262" y="5026122"/>
            <a:ext cx="8637073" cy="558063"/>
          </a:xfrm>
          <a:prstGeom prst="rect">
            <a:avLst/>
          </a:prstGeom>
        </p:spPr>
        <p:txBody>
          <a:bodyPr vert="horz" lIns="91440" tIns="45720" rIns="91440" bIns="0" rtlCol="0" anchor="b">
            <a:normAutofit/>
          </a:bodyPr>
          <a:lstStyle/>
          <a:p>
            <a:pPr algn="ctr" defTabSz="914400">
              <a:lnSpc>
                <a:spcPct val="90000"/>
              </a:lnSpc>
              <a:spcBef>
                <a:spcPct val="0"/>
              </a:spcBef>
              <a:spcAft>
                <a:spcPts val="600"/>
              </a:spcAft>
            </a:pPr>
            <a:r>
              <a:rPr lang="en-US" sz="3600" cap="all" baseline="0" dirty="0">
                <a:latin typeface="+mj-lt"/>
                <a:ea typeface="+mj-ea"/>
                <a:cs typeface="+mj-cs"/>
              </a:rPr>
              <a:t>Fair Housing</a:t>
            </a:r>
          </a:p>
        </p:txBody>
      </p:sp>
      <p:cxnSp>
        <p:nvCxnSpPr>
          <p:cNvPr id="47" name="Straight Connector 22">
            <a:extLst>
              <a:ext uri="{FF2B5EF4-FFF2-40B4-BE49-F238E27FC236}">
                <a16:creationId xmlns:a16="http://schemas.microsoft.com/office/drawing/2014/main" id="{96A4B1E0-284C-4A01-8141-A24D2B8EE0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76728" y="5027185"/>
            <a:ext cx="8643010"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48" name="Picture 24">
            <a:extLst>
              <a:ext uri="{FF2B5EF4-FFF2-40B4-BE49-F238E27FC236}">
                <a16:creationId xmlns:a16="http://schemas.microsoft.com/office/drawing/2014/main" id="{F82046CE-87C5-4670-A404-6AB453F5A92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9" name="Straight Connector 26">
            <a:extLst>
              <a:ext uri="{FF2B5EF4-FFF2-40B4-BE49-F238E27FC236}">
                <a16:creationId xmlns:a16="http://schemas.microsoft.com/office/drawing/2014/main" id="{A224BAD7-5931-4CA6-BB58-0CBCFCFA65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3" name="Online Media 2" title="The Federal Fair Housing Act">
            <a:hlinkClick r:id="" action="ppaction://media"/>
            <a:extLst>
              <a:ext uri="{FF2B5EF4-FFF2-40B4-BE49-F238E27FC236}">
                <a16:creationId xmlns:a16="http://schemas.microsoft.com/office/drawing/2014/main" id="{817AC3D3-A700-4323-A50B-B97237DEF9F2}"/>
              </a:ext>
            </a:extLst>
          </p:cNvPr>
          <p:cNvPicPr>
            <a:picLocks noRot="1" noChangeAspect="1"/>
          </p:cNvPicPr>
          <p:nvPr>
            <a:videoFile r:link="rId1"/>
          </p:nvPr>
        </p:nvPicPr>
        <p:blipFill>
          <a:blip r:embed="rId5"/>
          <a:stretch>
            <a:fillRect/>
          </a:stretch>
        </p:blipFill>
        <p:spPr>
          <a:xfrm>
            <a:off x="2082072" y="165437"/>
            <a:ext cx="8327263" cy="4704904"/>
          </a:xfrm>
          <a:prstGeom prst="rect">
            <a:avLst/>
          </a:prstGeom>
        </p:spPr>
      </p:pic>
    </p:spTree>
    <p:extLst>
      <p:ext uri="{BB962C8B-B14F-4D97-AF65-F5344CB8AC3E}">
        <p14:creationId xmlns:p14="http://schemas.microsoft.com/office/powerpoint/2010/main" val="231017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456284-730B-4295-85C6-9A9498772B93}"/>
              </a:ext>
            </a:extLst>
          </p:cNvPr>
          <p:cNvSpPr/>
          <p:nvPr/>
        </p:nvSpPr>
        <p:spPr>
          <a:xfrm>
            <a:off x="1465943" y="428178"/>
            <a:ext cx="9637485" cy="5632311"/>
          </a:xfrm>
          <a:prstGeom prst="rect">
            <a:avLst/>
          </a:prstGeom>
        </p:spPr>
        <p:txBody>
          <a:bodyPr wrap="square">
            <a:spAutoFit/>
          </a:bodyPr>
          <a:lstStyle/>
          <a:p>
            <a:r>
              <a:rPr lang="en-US" sz="4000">
                <a:solidFill>
                  <a:srgbClr val="231B18"/>
                </a:solidFill>
                <a:latin typeface="Roboto" panose="02000000000000000000" pitchFamily="2" charset="0"/>
              </a:rPr>
              <a:t>Fair housing is more than a list of dos and don’ts, rights and penalties, and mandatory continuing education. </a:t>
            </a:r>
          </a:p>
          <a:p>
            <a:endParaRPr lang="en-US" sz="4000">
              <a:solidFill>
                <a:srgbClr val="231B18"/>
              </a:solidFill>
              <a:latin typeface="Roboto" panose="02000000000000000000" pitchFamily="2" charset="0"/>
            </a:endParaRPr>
          </a:p>
          <a:p>
            <a:r>
              <a:rPr lang="en-US" sz="4000">
                <a:solidFill>
                  <a:srgbClr val="231B18"/>
                </a:solidFill>
                <a:latin typeface="Roboto" panose="02000000000000000000" pitchFamily="2" charset="0"/>
              </a:rPr>
              <a:t>As stewards of the right to own, use and transfer private property, fair housing protects our livelihood and business as REALTORS® and depends on a free, open market that embraces equal opportunity.</a:t>
            </a:r>
          </a:p>
        </p:txBody>
      </p:sp>
    </p:spTree>
    <p:extLst>
      <p:ext uri="{BB962C8B-B14F-4D97-AF65-F5344CB8AC3E}">
        <p14:creationId xmlns:p14="http://schemas.microsoft.com/office/powerpoint/2010/main" val="2570931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5A105C-D4B0-467A-B7C2-5DFE09674EB5}"/>
              </a:ext>
            </a:extLst>
          </p:cNvPr>
          <p:cNvSpPr/>
          <p:nvPr/>
        </p:nvSpPr>
        <p:spPr>
          <a:xfrm>
            <a:off x="3100253" y="2151017"/>
            <a:ext cx="9174480" cy="3539430"/>
          </a:xfrm>
          <a:prstGeom prst="rect">
            <a:avLst/>
          </a:prstGeom>
        </p:spPr>
        <p:txBody>
          <a:bodyPr wrap="square">
            <a:spAutoFit/>
          </a:bodyPr>
          <a:lstStyle/>
          <a:p>
            <a:pPr marR="0" lvl="0">
              <a:spcBef>
                <a:spcPts val="0"/>
              </a:spcBef>
              <a:spcAft>
                <a:spcPts val="0"/>
              </a:spcAft>
              <a:tabLst>
                <a:tab pos="57150" algn="l"/>
                <a:tab pos="628650" algn="l"/>
                <a:tab pos="0" algn="l"/>
                <a:tab pos="457200" algn="l"/>
                <a:tab pos="1257300" algn="l"/>
              </a:tabLst>
            </a:pPr>
            <a:r>
              <a:rPr lang="en-US" sz="3200">
                <a:latin typeface="Palatino Linotype" panose="02040502050505030304" pitchFamily="18" charset="0"/>
                <a:ea typeface="Times New Roman" panose="02020603050405020304" pitchFamily="18" charset="0"/>
                <a:cs typeface="Arial" panose="020B0604020202020204" pitchFamily="34" charset="0"/>
              </a:rPr>
              <a:t>3-tiered organization, each governed by a member elected Board of Directors:  </a:t>
            </a:r>
          </a:p>
          <a:p>
            <a:pPr marR="0" lvl="0">
              <a:spcBef>
                <a:spcPts val="0"/>
              </a:spcBef>
              <a:spcAft>
                <a:spcPts val="0"/>
              </a:spcAft>
              <a:tabLst>
                <a:tab pos="57150" algn="l"/>
                <a:tab pos="628650" algn="l"/>
                <a:tab pos="0" algn="l"/>
                <a:tab pos="457200" algn="l"/>
                <a:tab pos="1257300" algn="l"/>
              </a:tabLst>
            </a:pPr>
            <a:endParaRPr lang="en-US" sz="3200">
              <a:latin typeface="Arial" panose="020B0604020202020204" pitchFamily="34"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Symbol" panose="05050102010706020507" pitchFamily="18" charset="2"/>
              <a:buChar char=""/>
              <a:tabLst>
                <a:tab pos="57150" algn="l"/>
                <a:tab pos="628650" algn="l"/>
                <a:tab pos="228600" algn="l"/>
                <a:tab pos="457200" algn="l"/>
              </a:tabLst>
            </a:pPr>
            <a:r>
              <a:rPr lang="en-US" sz="3200" i="1">
                <a:latin typeface="Palatino Linotype" panose="02040502050505030304" pitchFamily="18" charset="0"/>
                <a:ea typeface="Times New Roman" panose="02020603050405020304" pitchFamily="18" charset="0"/>
                <a:cs typeface="Arial" panose="020B0604020202020204" pitchFamily="34" charset="0"/>
              </a:rPr>
              <a:t>NAR (founded in 1908)</a:t>
            </a:r>
            <a:endParaRPr lang="en-US" sz="3200">
              <a:latin typeface="Arial" panose="020B0604020202020204" pitchFamily="34"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Symbol" panose="05050102010706020507" pitchFamily="18" charset="2"/>
              <a:buChar char=""/>
              <a:tabLst>
                <a:tab pos="57150" algn="l"/>
                <a:tab pos="628650" algn="l"/>
                <a:tab pos="228600" algn="l"/>
                <a:tab pos="457200" algn="l"/>
              </a:tabLst>
            </a:pPr>
            <a:r>
              <a:rPr lang="en-US" sz="3200" i="1">
                <a:latin typeface="Palatino Linotype" panose="02040502050505030304" pitchFamily="18" charset="0"/>
                <a:ea typeface="Times New Roman" panose="02020603050405020304" pitchFamily="18" charset="0"/>
                <a:cs typeface="Arial" panose="020B0604020202020204" pitchFamily="34" charset="0"/>
              </a:rPr>
              <a:t>TAR (chartered in1920)</a:t>
            </a:r>
            <a:endParaRPr lang="en-US" sz="3200">
              <a:latin typeface="Arial" panose="020B0604020202020204" pitchFamily="34"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Symbol" panose="05050102010706020507" pitchFamily="18" charset="2"/>
              <a:buChar char=""/>
              <a:tabLst>
                <a:tab pos="57150" algn="l"/>
                <a:tab pos="628650" algn="l"/>
                <a:tab pos="228600" algn="l"/>
                <a:tab pos="457200" algn="l"/>
              </a:tabLst>
            </a:pPr>
            <a:r>
              <a:rPr lang="en-US" sz="3200" i="1">
                <a:latin typeface="Palatino Linotype" panose="02040502050505030304" pitchFamily="18" charset="0"/>
                <a:ea typeface="Times New Roman" panose="02020603050405020304" pitchFamily="18" charset="0"/>
                <a:cs typeface="Arial" panose="020B0604020202020204" pitchFamily="34" charset="0"/>
              </a:rPr>
              <a:t>Pre-merger existence (Chartered in the 1960’s) Local Association formed January 1, 2014</a:t>
            </a:r>
            <a:endParaRPr lang="en-US" sz="3200">
              <a:latin typeface="Arial" panose="020B0604020202020204" pitchFamily="34" charset="0"/>
              <a:ea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44E59420-3EE4-41D5-B24B-0F921DD6D708}"/>
              </a:ext>
            </a:extLst>
          </p:cNvPr>
          <p:cNvSpPr/>
          <p:nvPr/>
        </p:nvSpPr>
        <p:spPr>
          <a:xfrm>
            <a:off x="306977" y="316018"/>
            <a:ext cx="8564879" cy="707886"/>
          </a:xfrm>
          <a:prstGeom prst="rect">
            <a:avLst/>
          </a:prstGeom>
        </p:spPr>
        <p:txBody>
          <a:bodyPr wrap="square">
            <a:spAutoFit/>
          </a:bodyPr>
          <a:lstStyle/>
          <a:p>
            <a:pPr marR="0" lvl="0">
              <a:spcBef>
                <a:spcPts val="0"/>
              </a:spcBef>
              <a:spcAft>
                <a:spcPts val="0"/>
              </a:spcAft>
              <a:tabLst>
                <a:tab pos="57150" algn="l"/>
                <a:tab pos="628650" algn="l"/>
                <a:tab pos="0" algn="l"/>
                <a:tab pos="457200" algn="l"/>
                <a:tab pos="1257300" algn="l"/>
              </a:tabLst>
            </a:pPr>
            <a:r>
              <a:rPr lang="en-US" sz="4000">
                <a:latin typeface="Palatino Linotype" panose="02040502050505030304" pitchFamily="18" charset="0"/>
                <a:ea typeface="Times New Roman" panose="02020603050405020304" pitchFamily="18" charset="0"/>
                <a:cs typeface="Arial" panose="020B0604020202020204" pitchFamily="34" charset="0"/>
              </a:rPr>
              <a:t>What is a Board of REALTORS® ?</a:t>
            </a:r>
            <a:endParaRPr lang="en-US" sz="4000" b="1">
              <a:latin typeface="Palatino Linotype" panose="0204050205050503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066701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456284-730B-4295-85C6-9A9498772B93}"/>
              </a:ext>
            </a:extLst>
          </p:cNvPr>
          <p:cNvSpPr/>
          <p:nvPr/>
        </p:nvSpPr>
        <p:spPr>
          <a:xfrm>
            <a:off x="1277256" y="428023"/>
            <a:ext cx="9637485" cy="4401205"/>
          </a:xfrm>
          <a:prstGeom prst="rect">
            <a:avLst/>
          </a:prstGeom>
        </p:spPr>
        <p:txBody>
          <a:bodyPr wrap="square">
            <a:spAutoFit/>
          </a:bodyPr>
          <a:lstStyle/>
          <a:p>
            <a:r>
              <a:rPr lang="en-US" sz="4000">
                <a:solidFill>
                  <a:srgbClr val="231B18"/>
                </a:solidFill>
                <a:latin typeface="Roboto" panose="02000000000000000000" pitchFamily="2" charset="0"/>
              </a:rPr>
              <a:t>REALTORS® recognize the significance of the </a:t>
            </a:r>
            <a:r>
              <a:rPr lang="en-US" sz="4000" u="sng">
                <a:solidFill>
                  <a:srgbClr val="231B18"/>
                </a:solidFill>
                <a:latin typeface="Roboto" panose="02000000000000000000" pitchFamily="2" charset="0"/>
              </a:rPr>
              <a:t>Fair Housing Act </a:t>
            </a:r>
            <a:r>
              <a:rPr lang="en-US" sz="4000">
                <a:solidFill>
                  <a:srgbClr val="231B18"/>
                </a:solidFill>
                <a:latin typeface="Roboto" panose="02000000000000000000" pitchFamily="2" charset="0"/>
              </a:rPr>
              <a:t>and reconfirm their commitment to upholding </a:t>
            </a:r>
            <a:r>
              <a:rPr lang="en-US" sz="4000" u="sng">
                <a:solidFill>
                  <a:srgbClr val="231B18"/>
                </a:solidFill>
                <a:latin typeface="Roboto" panose="02000000000000000000" pitchFamily="2" charset="0"/>
              </a:rPr>
              <a:t>Fair Housing Law</a:t>
            </a:r>
            <a:r>
              <a:rPr lang="en-US" sz="4000">
                <a:solidFill>
                  <a:srgbClr val="231B18"/>
                </a:solidFill>
                <a:latin typeface="Roboto" panose="02000000000000000000" pitchFamily="2" charset="0"/>
              </a:rPr>
              <a:t> as well as their commitment to offering </a:t>
            </a:r>
            <a:r>
              <a:rPr lang="en-US" sz="4000" u="sng">
                <a:solidFill>
                  <a:srgbClr val="231B18"/>
                </a:solidFill>
                <a:latin typeface="Roboto" panose="02000000000000000000" pitchFamily="2" charset="0"/>
              </a:rPr>
              <a:t>Equal Professional Service </a:t>
            </a:r>
            <a:r>
              <a:rPr lang="en-US" sz="4000">
                <a:solidFill>
                  <a:srgbClr val="231B18"/>
                </a:solidFill>
                <a:latin typeface="Roboto" panose="02000000000000000000" pitchFamily="2" charset="0"/>
              </a:rPr>
              <a:t>to all in their search for real property.</a:t>
            </a:r>
          </a:p>
          <a:p>
            <a:endParaRPr lang="en-US" sz="4000">
              <a:solidFill>
                <a:srgbClr val="231B18"/>
              </a:solidFill>
              <a:latin typeface="Roboto" panose="02000000000000000000" pitchFamily="2" charset="0"/>
            </a:endParaRPr>
          </a:p>
        </p:txBody>
      </p:sp>
      <p:pic>
        <p:nvPicPr>
          <p:cNvPr id="14" name="Picture 13" descr="A picture containing toy, clock&#10;&#10;Description automatically generated">
            <a:extLst>
              <a:ext uri="{FF2B5EF4-FFF2-40B4-BE49-F238E27FC236}">
                <a16:creationId xmlns:a16="http://schemas.microsoft.com/office/drawing/2014/main" id="{E3449B1F-2E80-4D9E-BF2C-BDFDDD6FD6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374" y="4338844"/>
            <a:ext cx="11425806" cy="2149856"/>
          </a:xfrm>
          <a:prstGeom prst="rect">
            <a:avLst/>
          </a:prstGeom>
        </p:spPr>
      </p:pic>
    </p:spTree>
    <p:extLst>
      <p:ext uri="{BB962C8B-B14F-4D97-AF65-F5344CB8AC3E}">
        <p14:creationId xmlns:p14="http://schemas.microsoft.com/office/powerpoint/2010/main" val="24349316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A12DEEE-B50D-4E5F-9290-A8CFB362C166}"/>
              </a:ext>
            </a:extLst>
          </p:cNvPr>
          <p:cNvPicPr>
            <a:picLocks noChangeAspect="1"/>
          </p:cNvPicPr>
          <p:nvPr/>
        </p:nvPicPr>
        <p:blipFill>
          <a:blip r:embed="rId4"/>
          <a:stretch>
            <a:fillRect/>
          </a:stretch>
        </p:blipFill>
        <p:spPr>
          <a:xfrm>
            <a:off x="3860102" y="965201"/>
            <a:ext cx="4471796" cy="4927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spTree>
    <p:extLst>
      <p:ext uri="{BB962C8B-B14F-4D97-AF65-F5344CB8AC3E}">
        <p14:creationId xmlns:p14="http://schemas.microsoft.com/office/powerpoint/2010/main" val="33042837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4">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pic>
        <p:nvPicPr>
          <p:cNvPr id="2" name="Picture 1">
            <a:hlinkClick r:id="rId5"/>
            <a:extLst>
              <a:ext uri="{FF2B5EF4-FFF2-40B4-BE49-F238E27FC236}">
                <a16:creationId xmlns:a16="http://schemas.microsoft.com/office/drawing/2014/main" id="{55590B0D-5EFA-401E-A343-EF7C5DEEF1D9}"/>
              </a:ext>
            </a:extLst>
          </p:cNvPr>
          <p:cNvPicPr>
            <a:picLocks noChangeAspect="1"/>
          </p:cNvPicPr>
          <p:nvPr/>
        </p:nvPicPr>
        <p:blipFill>
          <a:blip r:embed="rId6"/>
          <a:stretch>
            <a:fillRect/>
          </a:stretch>
        </p:blipFill>
        <p:spPr>
          <a:xfrm>
            <a:off x="4382334" y="1372336"/>
            <a:ext cx="2429284" cy="2356159"/>
          </a:xfrm>
          <a:prstGeom prst="rect">
            <a:avLst/>
          </a:prstGeom>
        </p:spPr>
      </p:pic>
      <p:pic>
        <p:nvPicPr>
          <p:cNvPr id="3" name="Online Media 2" title="REALTORￂﾮ Code of Ethics - Introduction">
            <a:hlinkClick r:id="" action="ppaction://media"/>
            <a:extLst>
              <a:ext uri="{FF2B5EF4-FFF2-40B4-BE49-F238E27FC236}">
                <a16:creationId xmlns:a16="http://schemas.microsoft.com/office/drawing/2014/main" id="{77A6748B-4A63-4AF8-A96E-A7F8D7B58609}"/>
              </a:ext>
            </a:extLst>
          </p:cNvPr>
          <p:cNvPicPr>
            <a:picLocks noRot="1" noChangeAspect="1"/>
          </p:cNvPicPr>
          <p:nvPr>
            <a:videoFile r:link="rId1"/>
          </p:nvPr>
        </p:nvPicPr>
        <p:blipFill>
          <a:blip r:embed="rId7"/>
          <a:stretch>
            <a:fillRect/>
          </a:stretch>
        </p:blipFill>
        <p:spPr>
          <a:xfrm>
            <a:off x="620785" y="126138"/>
            <a:ext cx="10402349" cy="5771323"/>
          </a:xfrm>
          <a:prstGeom prst="rect">
            <a:avLst/>
          </a:prstGeom>
        </p:spPr>
      </p:pic>
    </p:spTree>
    <p:extLst>
      <p:ext uri="{BB962C8B-B14F-4D97-AF65-F5344CB8AC3E}">
        <p14:creationId xmlns:p14="http://schemas.microsoft.com/office/powerpoint/2010/main" val="4278573323"/>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459902-6C61-4E15-9BFB-448F87ED9115}"/>
              </a:ext>
            </a:extLst>
          </p:cNvPr>
          <p:cNvSpPr/>
          <p:nvPr/>
        </p:nvSpPr>
        <p:spPr>
          <a:xfrm>
            <a:off x="1503097" y="674400"/>
            <a:ext cx="9608949" cy="5509200"/>
          </a:xfrm>
          <a:prstGeom prst="rect">
            <a:avLst/>
          </a:prstGeom>
        </p:spPr>
        <p:txBody>
          <a:bodyPr wrap="square">
            <a:spAutoFit/>
          </a:bodyPr>
          <a:lstStyle/>
          <a:p>
            <a:r>
              <a:rPr lang="en-US" sz="4400">
                <a:latin typeface="Roboto" panose="02000000000000000000" pitchFamily="2" charset="0"/>
              </a:rPr>
              <a:t>There are fifteen short video segments covering the Preamble, Articles, and Standards of Practice. Included are support material and questions to stimulate discussion. Each segment is five to seven minutes long, available 24/7, and free of charge.</a:t>
            </a:r>
          </a:p>
        </p:txBody>
      </p:sp>
    </p:spTree>
    <p:extLst>
      <p:ext uri="{BB962C8B-B14F-4D97-AF65-F5344CB8AC3E}">
        <p14:creationId xmlns:p14="http://schemas.microsoft.com/office/powerpoint/2010/main" val="40363639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71DCAE-86C1-41AA-BC5A-D35121F26A67}"/>
              </a:ext>
            </a:extLst>
          </p:cNvPr>
          <p:cNvSpPr/>
          <p:nvPr/>
        </p:nvSpPr>
        <p:spPr>
          <a:xfrm>
            <a:off x="4175646" y="894389"/>
            <a:ext cx="4322017" cy="707886"/>
          </a:xfrm>
          <a:prstGeom prst="rect">
            <a:avLst/>
          </a:prstGeom>
        </p:spPr>
        <p:txBody>
          <a:bodyPr wrap="none">
            <a:spAutoFit/>
          </a:bodyPr>
          <a:lstStyle/>
          <a:p>
            <a:r>
              <a:rPr lang="en-US" sz="4000" b="1" i="0" dirty="0">
                <a:solidFill>
                  <a:srgbClr val="231B18"/>
                </a:solidFill>
                <a:effectLst/>
                <a:latin typeface="Roboto" panose="02000000000000000000" pitchFamily="2" charset="0"/>
              </a:rPr>
              <a:t>Ethics Complaints</a:t>
            </a:r>
          </a:p>
        </p:txBody>
      </p:sp>
      <p:sp>
        <p:nvSpPr>
          <p:cNvPr id="4" name="Rectangle 3">
            <a:extLst>
              <a:ext uri="{FF2B5EF4-FFF2-40B4-BE49-F238E27FC236}">
                <a16:creationId xmlns:a16="http://schemas.microsoft.com/office/drawing/2014/main" id="{54437494-CB38-4D22-A833-79C7C81C6E29}"/>
              </a:ext>
            </a:extLst>
          </p:cNvPr>
          <p:cNvSpPr/>
          <p:nvPr/>
        </p:nvSpPr>
        <p:spPr>
          <a:xfrm>
            <a:off x="353961" y="2424181"/>
            <a:ext cx="11135033" cy="3539430"/>
          </a:xfrm>
          <a:prstGeom prst="rect">
            <a:avLst/>
          </a:prstGeom>
        </p:spPr>
        <p:txBody>
          <a:bodyPr wrap="square">
            <a:spAutoFit/>
          </a:bodyPr>
          <a:lstStyle/>
          <a:p>
            <a:pPr algn="l"/>
            <a:r>
              <a:rPr lang="en-US" sz="3200" b="0" i="0" dirty="0">
                <a:solidFill>
                  <a:srgbClr val="333333"/>
                </a:solidFill>
                <a:effectLst/>
                <a:latin typeface="Barlow"/>
              </a:rPr>
              <a:t>REALTORS® abide by the strict standards of the </a:t>
            </a:r>
            <a:r>
              <a:rPr lang="en-US" sz="3200" b="0" i="0" u="none" strike="noStrike" dirty="0">
                <a:solidFill>
                  <a:srgbClr val="006FBA"/>
                </a:solidFill>
                <a:effectLst/>
                <a:latin typeface="Barlow"/>
                <a:hlinkClick r:id="rId4"/>
              </a:rPr>
              <a:t>Code of Ethics</a:t>
            </a:r>
            <a:r>
              <a:rPr lang="en-US" sz="3200" b="0" i="0" dirty="0">
                <a:solidFill>
                  <a:srgbClr val="333333"/>
                </a:solidFill>
                <a:effectLst/>
                <a:latin typeface="Barlow"/>
              </a:rPr>
              <a:t>. If a REALTOR® has failed to meet these standards, you can file a complaint. First, you must determine if the person is a </a:t>
            </a:r>
            <a:r>
              <a:rPr lang="en-US" sz="3200" b="0" i="0" dirty="0" err="1">
                <a:solidFill>
                  <a:srgbClr val="333333"/>
                </a:solidFill>
                <a:effectLst/>
                <a:latin typeface="Barlow"/>
              </a:rPr>
              <a:t>REALTOR®and</a:t>
            </a:r>
            <a:r>
              <a:rPr lang="en-US" sz="3200" b="0" i="0" dirty="0">
                <a:solidFill>
                  <a:srgbClr val="333333"/>
                </a:solidFill>
                <a:effectLst/>
                <a:latin typeface="Barlow"/>
              </a:rPr>
              <a:t>, thus, bound by the Code of Ethics. Then you have the following options to resolve your dispute:</a:t>
            </a:r>
          </a:p>
          <a:p>
            <a:br>
              <a:rPr lang="en-US" sz="3200" dirty="0"/>
            </a:br>
            <a:endParaRPr lang="en-US" sz="3200" b="0" i="0" dirty="0">
              <a:solidFill>
                <a:srgbClr val="231B18"/>
              </a:solidFill>
              <a:effectLst/>
              <a:latin typeface="Roboto" panose="02000000000000000000" pitchFamily="2" charset="0"/>
            </a:endParaRPr>
          </a:p>
        </p:txBody>
      </p:sp>
    </p:spTree>
    <p:extLst>
      <p:ext uri="{BB962C8B-B14F-4D97-AF65-F5344CB8AC3E}">
        <p14:creationId xmlns:p14="http://schemas.microsoft.com/office/powerpoint/2010/main" val="10724560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B38D8A-1A05-4AE8-9843-B04CBF807D07}"/>
              </a:ext>
            </a:extLst>
          </p:cNvPr>
          <p:cNvSpPr txBox="1"/>
          <p:nvPr/>
        </p:nvSpPr>
        <p:spPr>
          <a:xfrm>
            <a:off x="562708" y="477862"/>
            <a:ext cx="11141612" cy="4893647"/>
          </a:xfrm>
          <a:prstGeom prst="rect">
            <a:avLst/>
          </a:prstGeom>
          <a:noFill/>
        </p:spPr>
        <p:txBody>
          <a:bodyPr wrap="square">
            <a:spAutoFit/>
          </a:bodyPr>
          <a:lstStyle/>
          <a:p>
            <a:pPr algn="l"/>
            <a:r>
              <a:rPr lang="en-US" sz="2400" b="0" i="0" u="none" strike="noStrike" dirty="0">
                <a:solidFill>
                  <a:srgbClr val="006FBA"/>
                </a:solidFill>
                <a:effectLst/>
                <a:latin typeface="Barlow Condensed" panose="00000506000000000000" pitchFamily="2" charset="0"/>
                <a:hlinkClick r:id="rId2"/>
              </a:rPr>
              <a:t>Contact the Broker</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Contact the person's broker to inform him or her what happened. It could lead to a quick resolution. </a:t>
            </a:r>
          </a:p>
          <a:p>
            <a:pPr algn="l"/>
            <a:r>
              <a:rPr lang="en-US" sz="2400" b="0" i="0" u="none" strike="noStrike" dirty="0">
                <a:solidFill>
                  <a:srgbClr val="006FBA"/>
                </a:solidFill>
                <a:effectLst/>
                <a:latin typeface="Barlow Condensed" panose="00000506000000000000" pitchFamily="2" charset="0"/>
                <a:hlinkClick r:id="rId3"/>
              </a:rPr>
              <a:t>Use the Ombudsman Program</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A volunteer from the Texas REALTORS® Professional Standards Committee will listen to your concerns, explain possible resolutions, and answer questions.</a:t>
            </a:r>
          </a:p>
          <a:p>
            <a:pPr algn="l"/>
            <a:r>
              <a:rPr lang="en-US" sz="2400" b="0" i="0" u="none" strike="noStrike" dirty="0">
                <a:solidFill>
                  <a:srgbClr val="006FBA"/>
                </a:solidFill>
                <a:effectLst/>
                <a:latin typeface="Barlow Condensed" panose="00000506000000000000" pitchFamily="2" charset="0"/>
                <a:hlinkClick r:id="rId4"/>
              </a:rPr>
              <a:t>File an Ethics Complaint</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If contacting the broker and talking to an ombudsman don't resolve the problem, you can file a formal complaint.</a:t>
            </a:r>
          </a:p>
          <a:p>
            <a:pPr algn="l"/>
            <a:r>
              <a:rPr lang="en-US" sz="2400" b="0" i="0" u="none" strike="noStrike" dirty="0">
                <a:solidFill>
                  <a:srgbClr val="006FBA"/>
                </a:solidFill>
                <a:effectLst/>
                <a:latin typeface="Barlow Condensed" panose="00000506000000000000" pitchFamily="2" charset="0"/>
                <a:hlinkClick r:id="rId5"/>
              </a:rPr>
              <a:t>File an Anonymous Complaint</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For certain types of Code of Ethics violations, you can submit an anonymous complaint.</a:t>
            </a:r>
          </a:p>
          <a:p>
            <a:pPr algn="l"/>
            <a:r>
              <a:rPr lang="en-US" sz="2400" b="0" i="0" u="none" strike="noStrike" dirty="0">
                <a:solidFill>
                  <a:srgbClr val="006FBA"/>
                </a:solidFill>
                <a:effectLst/>
                <a:latin typeface="Barlow Condensed" panose="00000506000000000000" pitchFamily="2" charset="0"/>
                <a:hlinkClick r:id="rId6"/>
              </a:rPr>
              <a:t>Arbitration</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This process is used when you think you're owed money based on an agreement.</a:t>
            </a:r>
          </a:p>
        </p:txBody>
      </p:sp>
    </p:spTree>
    <p:extLst>
      <p:ext uri="{BB962C8B-B14F-4D97-AF65-F5344CB8AC3E}">
        <p14:creationId xmlns:p14="http://schemas.microsoft.com/office/powerpoint/2010/main" val="8860388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71DCAE-86C1-41AA-BC5A-D35121F26A67}"/>
              </a:ext>
            </a:extLst>
          </p:cNvPr>
          <p:cNvSpPr/>
          <p:nvPr/>
        </p:nvSpPr>
        <p:spPr>
          <a:xfrm>
            <a:off x="1377598" y="456477"/>
            <a:ext cx="9031640" cy="584775"/>
          </a:xfrm>
          <a:prstGeom prst="rect">
            <a:avLst/>
          </a:prstGeom>
        </p:spPr>
        <p:txBody>
          <a:bodyPr wrap="none">
            <a:spAutoFit/>
          </a:bodyPr>
          <a:lstStyle/>
          <a:p>
            <a:r>
              <a:rPr lang="en-US" sz="3200" b="0" i="0" dirty="0">
                <a:solidFill>
                  <a:srgbClr val="231B18"/>
                </a:solidFill>
                <a:effectLst/>
                <a:latin typeface="Montserrat" panose="00000500000000000000" pitchFamily="2" charset="0"/>
              </a:rPr>
              <a:t>NAR Code of Ethics Training Requirement. </a:t>
            </a:r>
            <a:endParaRPr lang="en-US" sz="3200" b="0" i="0" dirty="0">
              <a:solidFill>
                <a:srgbClr val="231B18"/>
              </a:solidFill>
              <a:effectLst/>
              <a:latin typeface="Roboto" panose="02000000000000000000" pitchFamily="2" charset="0"/>
            </a:endParaRPr>
          </a:p>
        </p:txBody>
      </p:sp>
      <p:sp>
        <p:nvSpPr>
          <p:cNvPr id="4" name="Rectangle 3">
            <a:extLst>
              <a:ext uri="{FF2B5EF4-FFF2-40B4-BE49-F238E27FC236}">
                <a16:creationId xmlns:a16="http://schemas.microsoft.com/office/drawing/2014/main" id="{54437494-CB38-4D22-A833-79C7C81C6E29}"/>
              </a:ext>
            </a:extLst>
          </p:cNvPr>
          <p:cNvSpPr/>
          <p:nvPr/>
        </p:nvSpPr>
        <p:spPr>
          <a:xfrm>
            <a:off x="527392" y="1529342"/>
            <a:ext cx="5715026" cy="1323439"/>
          </a:xfrm>
          <a:prstGeom prst="rect">
            <a:avLst/>
          </a:prstGeom>
        </p:spPr>
        <p:txBody>
          <a:bodyPr wrap="none">
            <a:spAutoFit/>
          </a:bodyPr>
          <a:lstStyle/>
          <a:p>
            <a:pPr algn="l"/>
            <a:r>
              <a:rPr lang="en-US" sz="2400" b="1" i="0" dirty="0">
                <a:solidFill>
                  <a:srgbClr val="333333"/>
                </a:solidFill>
                <a:effectLst/>
                <a:latin typeface="Montserrat" panose="00000500000000000000" pitchFamily="2" charset="0"/>
              </a:rPr>
              <a:t>Current Cycle</a:t>
            </a:r>
          </a:p>
          <a:p>
            <a:pPr algn="l"/>
            <a:r>
              <a:rPr lang="en-US" sz="2400" b="0" i="0" dirty="0">
                <a:solidFill>
                  <a:srgbClr val="231B18"/>
                </a:solidFill>
                <a:effectLst/>
                <a:latin typeface="Montserrat" panose="00000500000000000000" pitchFamily="2" charset="0"/>
              </a:rPr>
              <a:t>January 1, 2019 to December 31, 2021</a:t>
            </a:r>
          </a:p>
          <a:p>
            <a:endParaRPr lang="en-US" sz="3200" b="0" i="0" dirty="0">
              <a:solidFill>
                <a:srgbClr val="231B18"/>
              </a:solidFill>
              <a:effectLst/>
              <a:latin typeface="Roboto" panose="02000000000000000000" pitchFamily="2" charset="0"/>
            </a:endParaRPr>
          </a:p>
        </p:txBody>
      </p:sp>
      <p:sp>
        <p:nvSpPr>
          <p:cNvPr id="5" name="Rectangle 4">
            <a:extLst>
              <a:ext uri="{FF2B5EF4-FFF2-40B4-BE49-F238E27FC236}">
                <a16:creationId xmlns:a16="http://schemas.microsoft.com/office/drawing/2014/main" id="{9DDFF76A-E430-4232-8530-70F497832BE5}"/>
              </a:ext>
            </a:extLst>
          </p:cNvPr>
          <p:cNvSpPr/>
          <p:nvPr/>
        </p:nvSpPr>
        <p:spPr>
          <a:xfrm>
            <a:off x="527392" y="2974169"/>
            <a:ext cx="5859296" cy="1200329"/>
          </a:xfrm>
          <a:prstGeom prst="rect">
            <a:avLst/>
          </a:prstGeom>
        </p:spPr>
        <p:txBody>
          <a:bodyPr wrap="none">
            <a:spAutoFit/>
          </a:bodyPr>
          <a:lstStyle/>
          <a:p>
            <a:pPr algn="l"/>
            <a:r>
              <a:rPr lang="en-US" sz="2400" b="1" i="0" dirty="0">
                <a:solidFill>
                  <a:srgbClr val="333333"/>
                </a:solidFill>
                <a:effectLst/>
                <a:latin typeface="Montserrat" panose="00000500000000000000" pitchFamily="2" charset="0"/>
              </a:rPr>
              <a:t>Future Cycles</a:t>
            </a:r>
          </a:p>
          <a:p>
            <a:pPr algn="l"/>
            <a:r>
              <a:rPr lang="en-US" sz="2400" b="0" i="0" dirty="0">
                <a:solidFill>
                  <a:srgbClr val="231B18"/>
                </a:solidFill>
                <a:effectLst/>
                <a:latin typeface="Montserrat" panose="00000500000000000000" pitchFamily="2" charset="0"/>
              </a:rPr>
              <a:t>January 1, 2022 to December 31, 2024</a:t>
            </a:r>
            <a:br>
              <a:rPr lang="en-US" sz="2400" b="0" i="0" dirty="0">
                <a:solidFill>
                  <a:srgbClr val="231B18"/>
                </a:solidFill>
                <a:effectLst/>
                <a:latin typeface="Montserrat" panose="00000500000000000000" pitchFamily="2" charset="0"/>
              </a:rPr>
            </a:br>
            <a:r>
              <a:rPr lang="en-US" sz="2400" b="0" i="0" dirty="0">
                <a:solidFill>
                  <a:srgbClr val="231B18"/>
                </a:solidFill>
                <a:effectLst/>
                <a:latin typeface="Montserrat" panose="00000500000000000000" pitchFamily="2" charset="0"/>
              </a:rPr>
              <a:t>January 1, 2025 to December 31, 2027</a:t>
            </a:r>
          </a:p>
        </p:txBody>
      </p:sp>
      <p:sp>
        <p:nvSpPr>
          <p:cNvPr id="6" name="Rectangle 5">
            <a:extLst>
              <a:ext uri="{FF2B5EF4-FFF2-40B4-BE49-F238E27FC236}">
                <a16:creationId xmlns:a16="http://schemas.microsoft.com/office/drawing/2014/main" id="{092BC436-C952-4544-A1C0-2A7F5DD3F5E9}"/>
              </a:ext>
            </a:extLst>
          </p:cNvPr>
          <p:cNvSpPr/>
          <p:nvPr/>
        </p:nvSpPr>
        <p:spPr>
          <a:xfrm>
            <a:off x="7267019" y="1351508"/>
            <a:ext cx="4397589" cy="4154984"/>
          </a:xfrm>
          <a:prstGeom prst="rect">
            <a:avLst/>
          </a:prstGeom>
        </p:spPr>
        <p:txBody>
          <a:bodyPr wrap="square">
            <a:spAutoFit/>
          </a:bodyPr>
          <a:lstStyle/>
          <a:p>
            <a:r>
              <a:rPr lang="en-US" sz="2400" b="0" i="0" dirty="0">
                <a:solidFill>
                  <a:srgbClr val="231B18"/>
                </a:solidFill>
                <a:effectLst/>
                <a:latin typeface="Montserrat" panose="00000500000000000000" pitchFamily="2" charset="0"/>
              </a:rPr>
              <a:t>Failure to complete training during any cycle will lead to </a:t>
            </a:r>
            <a:r>
              <a:rPr lang="en-US" sz="2400" b="0" i="0" u="none" strike="noStrike" dirty="0">
                <a:solidFill>
                  <a:srgbClr val="004282"/>
                </a:solidFill>
                <a:effectLst/>
                <a:latin typeface="Montserrat" panose="00000500000000000000" pitchFamily="2" charset="0"/>
                <a:hlinkClick r:id="rId4"/>
              </a:rPr>
              <a:t>suspension of membership</a:t>
            </a:r>
            <a:r>
              <a:rPr lang="en-US" sz="2400" b="0" i="0" dirty="0">
                <a:solidFill>
                  <a:srgbClr val="231B18"/>
                </a:solidFill>
                <a:effectLst/>
                <a:latin typeface="Montserrat" panose="00000500000000000000" pitchFamily="2" charset="0"/>
              </a:rPr>
              <a:t> for the January and February immediately following the cycle deadline, with termination of membership starting March 1 after the cycle deadline.</a:t>
            </a:r>
            <a:endParaRPr lang="en-US" sz="2400" b="0" i="0" dirty="0">
              <a:solidFill>
                <a:srgbClr val="231B18"/>
              </a:solidFill>
              <a:effectLst/>
              <a:latin typeface="Roboto" panose="02000000000000000000" pitchFamily="2" charset="0"/>
            </a:endParaRPr>
          </a:p>
        </p:txBody>
      </p:sp>
    </p:spTree>
    <p:extLst>
      <p:ext uri="{BB962C8B-B14F-4D97-AF65-F5344CB8AC3E}">
        <p14:creationId xmlns:p14="http://schemas.microsoft.com/office/powerpoint/2010/main" val="28920584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B86396-6B43-4DAF-BBDB-511566600C80}"/>
              </a:ext>
            </a:extLst>
          </p:cNvPr>
          <p:cNvSpPr/>
          <p:nvPr/>
        </p:nvSpPr>
        <p:spPr>
          <a:xfrm>
            <a:off x="1280159" y="1113905"/>
            <a:ext cx="9227127" cy="3785652"/>
          </a:xfrm>
          <a:prstGeom prst="rect">
            <a:avLst/>
          </a:prstGeom>
        </p:spPr>
        <p:txBody>
          <a:bodyPr wrap="square">
            <a:spAutoFit/>
          </a:bodyPr>
          <a:lstStyle/>
          <a:p>
            <a:r>
              <a:rPr lang="en-US" sz="4000">
                <a:latin typeface="Roboto" panose="02000000000000000000" pitchFamily="2" charset="0"/>
              </a:rPr>
              <a:t>The Code of Ethics is your pathway to professionalism. Make sure you understand what separates you, as a REALTOR®, from other real estate professionals, and get your office talking about and living by the Code.</a:t>
            </a:r>
          </a:p>
        </p:txBody>
      </p:sp>
    </p:spTree>
    <p:extLst>
      <p:ext uri="{BB962C8B-B14F-4D97-AF65-F5344CB8AC3E}">
        <p14:creationId xmlns:p14="http://schemas.microsoft.com/office/powerpoint/2010/main" val="41314229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A Pathway to Professional Conduct">
            <a:hlinkClick r:id="" action="ppaction://media"/>
            <a:extLst>
              <a:ext uri="{FF2B5EF4-FFF2-40B4-BE49-F238E27FC236}">
                <a16:creationId xmlns:a16="http://schemas.microsoft.com/office/drawing/2014/main" id="{5BBD7CD3-9485-49DA-9492-33D9DD34C4F2}"/>
              </a:ext>
            </a:extLst>
          </p:cNvPr>
          <p:cNvPicPr>
            <a:picLocks noRot="1" noChangeAspect="1"/>
          </p:cNvPicPr>
          <p:nvPr>
            <a:videoFile r:link="rId1"/>
          </p:nvPr>
        </p:nvPicPr>
        <p:blipFill>
          <a:blip r:embed="rId3"/>
          <a:stretch>
            <a:fillRect/>
          </a:stretch>
        </p:blipFill>
        <p:spPr>
          <a:xfrm>
            <a:off x="302004" y="276837"/>
            <a:ext cx="11397841" cy="5754847"/>
          </a:xfrm>
          <a:prstGeom prst="rect">
            <a:avLst/>
          </a:prstGeom>
        </p:spPr>
      </p:pic>
    </p:spTree>
    <p:extLst>
      <p:ext uri="{BB962C8B-B14F-4D97-AF65-F5344CB8AC3E}">
        <p14:creationId xmlns:p14="http://schemas.microsoft.com/office/powerpoint/2010/main" val="2146606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E46F1-1267-4970-BB0B-8621A3E4B85E}"/>
              </a:ext>
            </a:extLst>
          </p:cNvPr>
          <p:cNvSpPr>
            <a:spLocks noGrp="1"/>
          </p:cNvSpPr>
          <p:nvPr>
            <p:ph type="title"/>
          </p:nvPr>
        </p:nvSpPr>
        <p:spPr/>
        <p:txBody>
          <a:bodyPr/>
          <a:lstStyle/>
          <a:p>
            <a:r>
              <a:rPr lang="en-US"/>
              <a:t>Three ways to make </a:t>
            </a:r>
            <a:r>
              <a:rPr lang="en-US">
                <a:solidFill>
                  <a:srgbClr val="FF0000"/>
                </a:solidFill>
              </a:rPr>
              <a:t>REALTOR® </a:t>
            </a:r>
            <a:r>
              <a:rPr lang="en-US"/>
              <a:t>Trademark</a:t>
            </a:r>
          </a:p>
        </p:txBody>
      </p:sp>
      <p:sp>
        <p:nvSpPr>
          <p:cNvPr id="3" name="Content Placeholder 2">
            <a:extLst>
              <a:ext uri="{FF2B5EF4-FFF2-40B4-BE49-F238E27FC236}">
                <a16:creationId xmlns:a16="http://schemas.microsoft.com/office/drawing/2014/main" id="{C9E2EE6F-60B7-4B16-86EA-4BA6CEF006FC}"/>
              </a:ext>
            </a:extLst>
          </p:cNvPr>
          <p:cNvSpPr>
            <a:spLocks noGrp="1"/>
          </p:cNvSpPr>
          <p:nvPr>
            <p:ph idx="1"/>
          </p:nvPr>
        </p:nvSpPr>
        <p:spPr/>
        <p:txBody>
          <a:bodyPr>
            <a:normAutofit fontScale="92500"/>
          </a:bodyPr>
          <a:lstStyle/>
          <a:p>
            <a:pPr marL="0" indent="0">
              <a:buNone/>
            </a:pPr>
            <a:r>
              <a:rPr lang="en-US" b="1"/>
              <a:t>REALTOR® should ALWAYS be CAPITALIZED, and trademark used when possible. </a:t>
            </a:r>
          </a:p>
          <a:p>
            <a:pPr marL="0" indent="0">
              <a:buNone/>
            </a:pPr>
            <a:r>
              <a:rPr lang="en-US" b="1"/>
              <a:t>*Exception on some social media (Facebook Events and some publications)</a:t>
            </a:r>
          </a:p>
          <a:p>
            <a:r>
              <a:rPr lang="en-US" sz="3600"/>
              <a:t>Open parenthesis, letter R, closed parenthesis.  (R) </a:t>
            </a:r>
          </a:p>
          <a:p>
            <a:r>
              <a:rPr lang="en-US" sz="3600"/>
              <a:t>ALT 0174</a:t>
            </a:r>
          </a:p>
          <a:p>
            <a:r>
              <a:rPr lang="en-US" sz="3600"/>
              <a:t>Special Characters in phone/mobile device </a:t>
            </a:r>
          </a:p>
        </p:txBody>
      </p:sp>
    </p:spTree>
    <p:extLst>
      <p:ext uri="{BB962C8B-B14F-4D97-AF65-F5344CB8AC3E}">
        <p14:creationId xmlns:p14="http://schemas.microsoft.com/office/powerpoint/2010/main" val="1009971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CC74C6F-0572-4913-BCD7-6ABC345BB1AE}"/>
              </a:ext>
            </a:extLst>
          </p:cNvPr>
          <p:cNvSpPr/>
          <p:nvPr/>
        </p:nvSpPr>
        <p:spPr>
          <a:xfrm>
            <a:off x="1463040" y="978430"/>
            <a:ext cx="8656320" cy="4893647"/>
          </a:xfrm>
          <a:prstGeom prst="rect">
            <a:avLst/>
          </a:prstGeom>
        </p:spPr>
        <p:txBody>
          <a:bodyPr wrap="square">
            <a:spAutoFit/>
          </a:bodyPr>
          <a:lstStyle/>
          <a:p>
            <a:r>
              <a:rPr lang="en-US" sz="2400">
                <a:solidFill>
                  <a:srgbClr val="231B18"/>
                </a:solidFill>
                <a:latin typeface="Roboto" panose="02000000000000000000" pitchFamily="2" charset="0"/>
              </a:rPr>
              <a:t>The board of directors is the governing body and establishes the policy directives of an organization.</a:t>
            </a:r>
          </a:p>
          <a:p>
            <a:endParaRPr lang="en-US" sz="2400">
              <a:solidFill>
                <a:srgbClr val="231B18"/>
              </a:solidFill>
              <a:latin typeface="Roboto" panose="02000000000000000000" pitchFamily="2" charset="0"/>
            </a:endParaRPr>
          </a:p>
          <a:p>
            <a:r>
              <a:rPr lang="en-US" sz="2400">
                <a:solidFill>
                  <a:srgbClr val="231B18"/>
                </a:solidFill>
                <a:latin typeface="Roboto" panose="02000000000000000000" pitchFamily="2" charset="0"/>
              </a:rPr>
              <a:t>In general, the board of directors has full authority over the internal affairs and manages the assets of an organization.</a:t>
            </a:r>
          </a:p>
          <a:p>
            <a:endParaRPr lang="en-US" sz="2400" b="0" i="0">
              <a:solidFill>
                <a:srgbClr val="231B18"/>
              </a:solidFill>
              <a:effectLst/>
              <a:latin typeface="Roboto" panose="02000000000000000000" pitchFamily="2" charset="0"/>
            </a:endParaRPr>
          </a:p>
          <a:p>
            <a:r>
              <a:rPr lang="en-US" sz="2400">
                <a:solidFill>
                  <a:srgbClr val="231B18"/>
                </a:solidFill>
                <a:latin typeface="Roboto" panose="02000000000000000000" pitchFamily="2" charset="0"/>
              </a:rPr>
              <a:t>All members are bound by the governing documents of all three associations.</a:t>
            </a:r>
          </a:p>
          <a:p>
            <a:endParaRPr lang="en-US" sz="2400">
              <a:solidFill>
                <a:srgbClr val="231B18"/>
              </a:solidFill>
              <a:latin typeface="Roboto" panose="02000000000000000000" pitchFamily="2" charset="0"/>
            </a:endParaRPr>
          </a:p>
          <a:p>
            <a:r>
              <a:rPr lang="en-US" sz="2400">
                <a:solidFill>
                  <a:srgbClr val="231B18"/>
                </a:solidFill>
                <a:latin typeface="Roboto" panose="02000000000000000000" pitchFamily="2" charset="0"/>
              </a:rPr>
              <a:t>Governing Documents:</a:t>
            </a:r>
          </a:p>
          <a:p>
            <a:endParaRPr lang="en-US" sz="2400">
              <a:solidFill>
                <a:srgbClr val="231B18"/>
              </a:solidFill>
              <a:latin typeface="Roboto" panose="02000000000000000000" pitchFamily="2" charset="0"/>
            </a:endParaRPr>
          </a:p>
          <a:p>
            <a:r>
              <a:rPr lang="en-US" sz="2400" b="0" i="0">
                <a:solidFill>
                  <a:srgbClr val="231B18"/>
                </a:solidFill>
                <a:effectLst/>
                <a:latin typeface="Roboto" panose="02000000000000000000" pitchFamily="2" charset="0"/>
              </a:rPr>
              <a:t>				Bylaws</a:t>
            </a:r>
          </a:p>
          <a:p>
            <a:r>
              <a:rPr lang="en-US" sz="2400">
                <a:solidFill>
                  <a:srgbClr val="231B18"/>
                </a:solidFill>
                <a:latin typeface="Roboto" panose="02000000000000000000" pitchFamily="2" charset="0"/>
              </a:rPr>
              <a:t>				Policies and Procedures of the Associations</a:t>
            </a:r>
            <a:endParaRPr lang="en-US" sz="2400" b="0" i="0">
              <a:solidFill>
                <a:srgbClr val="231B18"/>
              </a:solidFill>
              <a:effectLst/>
              <a:latin typeface="Roboto" panose="02000000000000000000" pitchFamily="2" charset="0"/>
            </a:endParaRPr>
          </a:p>
        </p:txBody>
      </p:sp>
    </p:spTree>
    <p:extLst>
      <p:ext uri="{BB962C8B-B14F-4D97-AF65-F5344CB8AC3E}">
        <p14:creationId xmlns:p14="http://schemas.microsoft.com/office/powerpoint/2010/main" val="13693346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DDD2607-BD26-44D5-A968-3A390135AD4C}"/>
              </a:ext>
            </a:extLst>
          </p:cNvPr>
          <p:cNvSpPr/>
          <p:nvPr/>
        </p:nvSpPr>
        <p:spPr>
          <a:xfrm>
            <a:off x="1182980" y="533108"/>
            <a:ext cx="10546477" cy="707886"/>
          </a:xfrm>
          <a:prstGeom prst="rect">
            <a:avLst/>
          </a:prstGeom>
        </p:spPr>
        <p:txBody>
          <a:bodyPr wrap="none">
            <a:spAutoFit/>
          </a:bodyPr>
          <a:lstStyle/>
          <a:p>
            <a:r>
              <a:rPr lang="en-US" sz="4000">
                <a:solidFill>
                  <a:srgbClr val="231B18"/>
                </a:solidFill>
                <a:latin typeface="Roboto" panose="02000000000000000000" pitchFamily="2" charset="0"/>
                <a:hlinkClick r:id="rId4"/>
              </a:rPr>
              <a:t>Why NAR Protects the REALTOR® Trademark</a:t>
            </a:r>
            <a:endParaRPr lang="en-US" sz="4000" b="0" i="0">
              <a:solidFill>
                <a:srgbClr val="231B18"/>
              </a:solidFill>
              <a:effectLst/>
              <a:latin typeface="Roboto" panose="02000000000000000000" pitchFamily="2" charset="0"/>
            </a:endParaRPr>
          </a:p>
        </p:txBody>
      </p:sp>
      <p:pic>
        <p:nvPicPr>
          <p:cNvPr id="2" name="Online Media 1" title="Protecting the REALTORￂﾮ Trademark">
            <a:hlinkClick r:id="" action="ppaction://media"/>
            <a:extLst>
              <a:ext uri="{FF2B5EF4-FFF2-40B4-BE49-F238E27FC236}">
                <a16:creationId xmlns:a16="http://schemas.microsoft.com/office/drawing/2014/main" id="{69C27CC1-4395-4E99-BCD5-33E3297E705B}"/>
              </a:ext>
            </a:extLst>
          </p:cNvPr>
          <p:cNvPicPr>
            <a:picLocks noRot="1" noChangeAspect="1"/>
          </p:cNvPicPr>
          <p:nvPr>
            <a:videoFile r:link="rId1"/>
          </p:nvPr>
        </p:nvPicPr>
        <p:blipFill>
          <a:blip r:embed="rId5"/>
          <a:stretch>
            <a:fillRect/>
          </a:stretch>
        </p:blipFill>
        <p:spPr>
          <a:xfrm>
            <a:off x="1925227" y="1240994"/>
            <a:ext cx="8341546" cy="4692120"/>
          </a:xfrm>
          <a:prstGeom prst="rect">
            <a:avLst/>
          </a:prstGeom>
        </p:spPr>
      </p:pic>
    </p:spTree>
    <p:extLst>
      <p:ext uri="{BB962C8B-B14F-4D97-AF65-F5344CB8AC3E}">
        <p14:creationId xmlns:p14="http://schemas.microsoft.com/office/powerpoint/2010/main" val="613043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3B5282-1E91-4BDE-8368-6237B0608CCA}"/>
              </a:ext>
            </a:extLst>
          </p:cNvPr>
          <p:cNvPicPr>
            <a:picLocks noChangeAspect="1"/>
          </p:cNvPicPr>
          <p:nvPr/>
        </p:nvPicPr>
        <p:blipFill>
          <a:blip r:embed="rId3"/>
          <a:stretch>
            <a:fillRect/>
          </a:stretch>
        </p:blipFill>
        <p:spPr>
          <a:xfrm>
            <a:off x="2719596" y="257573"/>
            <a:ext cx="6752807" cy="5571066"/>
          </a:xfrm>
          <a:prstGeom prst="rect">
            <a:avLst/>
          </a:prstGeom>
        </p:spPr>
      </p:pic>
    </p:spTree>
    <p:extLst>
      <p:ext uri="{BB962C8B-B14F-4D97-AF65-F5344CB8AC3E}">
        <p14:creationId xmlns:p14="http://schemas.microsoft.com/office/powerpoint/2010/main" val="31452106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7844D93-1D79-42F4-9ADB-AA921B6A849D}"/>
              </a:ext>
            </a:extLst>
          </p:cNvPr>
          <p:cNvPicPr>
            <a:picLocks noChangeAspect="1"/>
          </p:cNvPicPr>
          <p:nvPr/>
        </p:nvPicPr>
        <p:blipFill>
          <a:blip r:embed="rId3"/>
          <a:stretch>
            <a:fillRect/>
          </a:stretch>
        </p:blipFill>
        <p:spPr>
          <a:xfrm>
            <a:off x="643467" y="1043516"/>
            <a:ext cx="10905066" cy="4770967"/>
          </a:xfrm>
          <a:prstGeom prst="rect">
            <a:avLst/>
          </a:prstGeom>
        </p:spPr>
      </p:pic>
    </p:spTree>
    <p:extLst>
      <p:ext uri="{BB962C8B-B14F-4D97-AF65-F5344CB8AC3E}">
        <p14:creationId xmlns:p14="http://schemas.microsoft.com/office/powerpoint/2010/main" val="7395841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ell phone&#10;&#10;Description automatically generated">
            <a:extLst>
              <a:ext uri="{FF2B5EF4-FFF2-40B4-BE49-F238E27FC236}">
                <a16:creationId xmlns:a16="http://schemas.microsoft.com/office/drawing/2014/main" id="{7247449F-E99C-43F4-BA11-634AED5941CD}"/>
              </a:ext>
            </a:extLst>
          </p:cNvPr>
          <p:cNvPicPr>
            <a:picLocks noChangeAspect="1"/>
          </p:cNvPicPr>
          <p:nvPr/>
        </p:nvPicPr>
        <p:blipFill>
          <a:blip r:embed="rId3"/>
          <a:stretch>
            <a:fillRect/>
          </a:stretch>
        </p:blipFill>
        <p:spPr>
          <a:xfrm>
            <a:off x="643467" y="1316144"/>
            <a:ext cx="10905066" cy="4225712"/>
          </a:xfrm>
          <a:prstGeom prst="rect">
            <a:avLst/>
          </a:prstGeom>
        </p:spPr>
      </p:pic>
    </p:spTree>
    <p:extLst>
      <p:ext uri="{BB962C8B-B14F-4D97-AF65-F5344CB8AC3E}">
        <p14:creationId xmlns:p14="http://schemas.microsoft.com/office/powerpoint/2010/main" val="25798105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F6E85D-8900-4060-B0AA-88FA0CB2E2AB}"/>
              </a:ext>
            </a:extLst>
          </p:cNvPr>
          <p:cNvPicPr>
            <a:picLocks noChangeAspect="1"/>
          </p:cNvPicPr>
          <p:nvPr/>
        </p:nvPicPr>
        <p:blipFill>
          <a:blip r:embed="rId3"/>
          <a:stretch>
            <a:fillRect/>
          </a:stretch>
        </p:blipFill>
        <p:spPr>
          <a:xfrm>
            <a:off x="643467" y="770891"/>
            <a:ext cx="10905066" cy="5202070"/>
          </a:xfrm>
          <a:prstGeom prst="rect">
            <a:avLst/>
          </a:prstGeom>
        </p:spPr>
      </p:pic>
    </p:spTree>
    <p:extLst>
      <p:ext uri="{BB962C8B-B14F-4D97-AF65-F5344CB8AC3E}">
        <p14:creationId xmlns:p14="http://schemas.microsoft.com/office/powerpoint/2010/main" val="4559659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E80218-248D-42F6-AC31-94648812E51C}"/>
              </a:ext>
            </a:extLst>
          </p:cNvPr>
          <p:cNvPicPr>
            <a:picLocks noChangeAspect="1"/>
          </p:cNvPicPr>
          <p:nvPr/>
        </p:nvPicPr>
        <p:blipFill>
          <a:blip r:embed="rId3"/>
          <a:stretch>
            <a:fillRect/>
          </a:stretch>
        </p:blipFill>
        <p:spPr>
          <a:xfrm>
            <a:off x="1354666" y="643467"/>
            <a:ext cx="9482667" cy="5195271"/>
          </a:xfrm>
          <a:prstGeom prst="rect">
            <a:avLst/>
          </a:prstGeom>
        </p:spPr>
      </p:pic>
    </p:spTree>
    <p:extLst>
      <p:ext uri="{BB962C8B-B14F-4D97-AF65-F5344CB8AC3E}">
        <p14:creationId xmlns:p14="http://schemas.microsoft.com/office/powerpoint/2010/main" val="13531752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34" name="Rectangle 9">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35" name="Picture 11">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6" name="Straight Connector 13">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37" name="Straight Connector 15">
            <a:extLst>
              <a:ext uri="{FF2B5EF4-FFF2-40B4-BE49-F238E27FC236}">
                <a16:creationId xmlns:a16="http://schemas.microsoft.com/office/drawing/2014/main" id="{BECF35C3-8B44-4F4B-BD25-4C01823DB2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38" name="Rectangle 17">
            <a:extLst>
              <a:ext uri="{FF2B5EF4-FFF2-40B4-BE49-F238E27FC236}">
                <a16:creationId xmlns:a16="http://schemas.microsoft.com/office/drawing/2014/main" id="{FDBF6CE8-4E59-435B-827F-B38C949866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19">
            <a:extLst>
              <a:ext uri="{FF2B5EF4-FFF2-40B4-BE49-F238E27FC236}">
                <a16:creationId xmlns:a16="http://schemas.microsoft.com/office/drawing/2014/main" id="{7A2197D4-6913-4F69-AC8B-0ADF7C981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 name="TextBox 4">
            <a:extLst>
              <a:ext uri="{FF2B5EF4-FFF2-40B4-BE49-F238E27FC236}">
                <a16:creationId xmlns:a16="http://schemas.microsoft.com/office/drawing/2014/main" id="{5B6F45A8-05DD-4FA1-A1E6-E52FF1DE2CDB}"/>
              </a:ext>
            </a:extLst>
          </p:cNvPr>
          <p:cNvSpPr txBox="1"/>
          <p:nvPr/>
        </p:nvSpPr>
        <p:spPr>
          <a:xfrm>
            <a:off x="1776729" y="4459039"/>
            <a:ext cx="8643011" cy="551528"/>
          </a:xfrm>
          <a:prstGeom prst="rect">
            <a:avLst/>
          </a:prstGeom>
        </p:spPr>
        <p:txBody>
          <a:bodyPr vert="horz" lIns="91440" tIns="45720" rIns="91440" bIns="0" rtlCol="0" anchor="b">
            <a:normAutofit/>
          </a:bodyPr>
          <a:lstStyle/>
          <a:p>
            <a:pPr defTabSz="914400">
              <a:lnSpc>
                <a:spcPct val="90000"/>
              </a:lnSpc>
              <a:spcBef>
                <a:spcPct val="0"/>
              </a:spcBef>
              <a:spcAft>
                <a:spcPts val="600"/>
              </a:spcAft>
            </a:pPr>
            <a:r>
              <a:rPr lang="en-US" sz="3600" cap="all">
                <a:latin typeface="+mj-lt"/>
                <a:ea typeface="+mj-ea"/>
                <a:cs typeface="+mj-cs"/>
              </a:rPr>
              <a:t>REALTOR® SAFTEY</a:t>
            </a:r>
          </a:p>
        </p:txBody>
      </p:sp>
      <p:grpSp>
        <p:nvGrpSpPr>
          <p:cNvPr id="40" name="Group 21">
            <a:extLst>
              <a:ext uri="{FF2B5EF4-FFF2-40B4-BE49-F238E27FC236}">
                <a16:creationId xmlns:a16="http://schemas.microsoft.com/office/drawing/2014/main" id="{11F19DEF-1DB3-4F6F-A1EE-3FEBD79E2B1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12888" y="323838"/>
            <a:ext cx="6753096" cy="3652791"/>
            <a:chOff x="2712888" y="323838"/>
            <a:chExt cx="6753096" cy="3652791"/>
          </a:xfrm>
        </p:grpSpPr>
        <p:sp>
          <p:nvSpPr>
            <p:cNvPr id="41" name="Rectangle 22">
              <a:extLst>
                <a:ext uri="{FF2B5EF4-FFF2-40B4-BE49-F238E27FC236}">
                  <a16:creationId xmlns:a16="http://schemas.microsoft.com/office/drawing/2014/main" id="{B26B31F7-E333-4A69-AC42-98EF14893D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12888" y="323838"/>
              <a:ext cx="6753096" cy="365279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23">
              <a:extLst>
                <a:ext uri="{FF2B5EF4-FFF2-40B4-BE49-F238E27FC236}">
                  <a16:creationId xmlns:a16="http://schemas.microsoft.com/office/drawing/2014/main" id="{7EFDBE13-75A8-4137-9C0E-4525CE6416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24495" y="647445"/>
              <a:ext cx="6121616" cy="3002215"/>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3" name="Rectangle 25">
            <a:extLst>
              <a:ext uri="{FF2B5EF4-FFF2-40B4-BE49-F238E27FC236}">
                <a16:creationId xmlns:a16="http://schemas.microsoft.com/office/drawing/2014/main" id="{C767C2ED-63AC-4AA2-A700-6CE04FAD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87918" y="806495"/>
            <a:ext cx="5781908" cy="2678774"/>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Online Media 3" title="REALTOR® Safety">
            <a:hlinkClick r:id="" action="ppaction://media"/>
            <a:extLst>
              <a:ext uri="{FF2B5EF4-FFF2-40B4-BE49-F238E27FC236}">
                <a16:creationId xmlns:a16="http://schemas.microsoft.com/office/drawing/2014/main" id="{5E103DD0-EF23-4DD0-9197-F7A943A05306}"/>
              </a:ext>
            </a:extLst>
          </p:cNvPr>
          <p:cNvPicPr>
            <a:picLocks noRot="1" noChangeAspect="1"/>
          </p:cNvPicPr>
          <p:nvPr>
            <a:videoFile r:link="rId1"/>
          </p:nvPr>
        </p:nvPicPr>
        <p:blipFill>
          <a:blip r:embed="rId5"/>
          <a:stretch>
            <a:fillRect/>
          </a:stretch>
        </p:blipFill>
        <p:spPr>
          <a:xfrm>
            <a:off x="3024495" y="398763"/>
            <a:ext cx="6184490" cy="3494237"/>
          </a:xfrm>
          <a:prstGeom prst="rect">
            <a:avLst/>
          </a:prstGeom>
        </p:spPr>
      </p:pic>
      <p:cxnSp>
        <p:nvCxnSpPr>
          <p:cNvPr id="44" name="Straight Connector 27">
            <a:extLst>
              <a:ext uri="{FF2B5EF4-FFF2-40B4-BE49-F238E27FC236}">
                <a16:creationId xmlns:a16="http://schemas.microsoft.com/office/drawing/2014/main" id="{7FED6805-E3CB-443B-A77F-765ACF2076C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76728" y="5027185"/>
            <a:ext cx="8643011"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45" name="Picture 29">
            <a:extLst>
              <a:ext uri="{FF2B5EF4-FFF2-40B4-BE49-F238E27FC236}">
                <a16:creationId xmlns:a16="http://schemas.microsoft.com/office/drawing/2014/main" id="{B3B8775D-5536-4223-A232-05E77A86443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6" name="Straight Connector 31">
            <a:extLst>
              <a:ext uri="{FF2B5EF4-FFF2-40B4-BE49-F238E27FC236}">
                <a16:creationId xmlns:a16="http://schemas.microsoft.com/office/drawing/2014/main" id="{D3969087-04E1-4361-8348-2CC71F3327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437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A31F-AC10-457C-B264-7F88307A86FF}"/>
              </a:ext>
            </a:extLst>
          </p:cNvPr>
          <p:cNvSpPr>
            <a:spLocks noGrp="1"/>
          </p:cNvSpPr>
          <p:nvPr>
            <p:ph type="title"/>
          </p:nvPr>
        </p:nvSpPr>
        <p:spPr>
          <a:xfrm>
            <a:off x="7962519" y="618518"/>
            <a:ext cx="3084891" cy="1478570"/>
          </a:xfrm>
        </p:spPr>
        <p:txBody>
          <a:bodyPr vert="horz" lIns="91440" tIns="45720" rIns="91440" bIns="45720" rtlCol="0" anchor="ctr">
            <a:normAutofit/>
          </a:bodyPr>
          <a:lstStyle/>
          <a:p>
            <a:r>
              <a:rPr lang="en-US" sz="4800" dirty="0"/>
              <a:t>Lunch </a:t>
            </a:r>
            <a:endParaRPr lang="en-US" sz="4800" kern="1200" cap="all" baseline="0" dirty="0">
              <a:solidFill>
                <a:schemeClr val="tx1"/>
              </a:solidFill>
              <a:latin typeface="+mj-lt"/>
              <a:ea typeface="+mj-ea"/>
              <a:cs typeface="+mj-cs"/>
            </a:endParaRPr>
          </a:p>
        </p:txBody>
      </p:sp>
      <p:sp>
        <p:nvSpPr>
          <p:cNvPr id="3" name="Text Placeholder 2">
            <a:extLst>
              <a:ext uri="{FF2B5EF4-FFF2-40B4-BE49-F238E27FC236}">
                <a16:creationId xmlns:a16="http://schemas.microsoft.com/office/drawing/2014/main" id="{BD4D7013-1E13-4C10-842A-72F32E335212}"/>
              </a:ext>
            </a:extLst>
          </p:cNvPr>
          <p:cNvSpPr>
            <a:spLocks noGrp="1"/>
          </p:cNvSpPr>
          <p:nvPr>
            <p:ph type="body" sz="half" idx="4294967295"/>
          </p:nvPr>
        </p:nvSpPr>
        <p:spPr>
          <a:xfrm>
            <a:off x="9107488" y="2249488"/>
            <a:ext cx="3084512" cy="3541712"/>
          </a:xfrm>
        </p:spPr>
        <p:txBody>
          <a:bodyPr vert="horz" lIns="91440" tIns="45720" rIns="91440" bIns="45720" rtlCol="0">
            <a:normAutofit/>
          </a:bodyPr>
          <a:lstStyle/>
          <a:p>
            <a:pPr marL="0"/>
            <a:r>
              <a:rPr lang="en-US" sz="3600" dirty="0"/>
              <a:t>30</a:t>
            </a:r>
            <a:r>
              <a:rPr lang="en-US" sz="3600" kern="1200" dirty="0">
                <a:solidFill>
                  <a:schemeClr val="tx1"/>
                </a:solidFill>
                <a:latin typeface="+mn-lt"/>
                <a:ea typeface="+mn-ea"/>
                <a:cs typeface="+mn-cs"/>
              </a:rPr>
              <a:t> Minutes</a:t>
            </a:r>
          </a:p>
          <a:p>
            <a:endParaRPr lang="en-US" sz="1800" kern="1200" dirty="0">
              <a:solidFill>
                <a:schemeClr val="tx1"/>
              </a:solidFill>
              <a:latin typeface="+mn-lt"/>
              <a:ea typeface="+mn-ea"/>
              <a:cs typeface="+mn-cs"/>
            </a:endParaRPr>
          </a:p>
        </p:txBody>
      </p:sp>
      <p:pic>
        <p:nvPicPr>
          <p:cNvPr id="5" name="Picture 4">
            <a:extLst>
              <a:ext uri="{FF2B5EF4-FFF2-40B4-BE49-F238E27FC236}">
                <a16:creationId xmlns:a16="http://schemas.microsoft.com/office/drawing/2014/main" id="{1C15A2E3-A0B4-4614-BC1D-24137AF33273}"/>
              </a:ext>
            </a:extLst>
          </p:cNvPr>
          <p:cNvPicPr>
            <a:picLocks noChangeAspect="1"/>
          </p:cNvPicPr>
          <p:nvPr/>
        </p:nvPicPr>
        <p:blipFill rotWithShape="1">
          <a:blip r:embed="rId4"/>
          <a:srcRect l="21472" r="-1" b="-1"/>
          <a:stretch/>
        </p:blipFill>
        <p:spPr>
          <a:xfrm>
            <a:off x="-5597" y="10"/>
            <a:ext cx="7558541" cy="6857990"/>
          </a:xfrm>
          <a:prstGeom prst="rect">
            <a:avLst/>
          </a:prstGeom>
        </p:spPr>
      </p:pic>
    </p:spTree>
    <p:extLst>
      <p:ext uri="{BB962C8B-B14F-4D97-AF65-F5344CB8AC3E}">
        <p14:creationId xmlns:p14="http://schemas.microsoft.com/office/powerpoint/2010/main" val="20936927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C43459-B40C-4BB5-8902-7870F8F1DC0A}"/>
              </a:ext>
            </a:extLst>
          </p:cNvPr>
          <p:cNvSpPr>
            <a:spLocks noGrp="1"/>
          </p:cNvSpPr>
          <p:nvPr>
            <p:ph type="title"/>
          </p:nvPr>
        </p:nvSpPr>
        <p:spPr>
          <a:xfrm>
            <a:off x="1393213" y="250042"/>
            <a:ext cx="9603275" cy="1049235"/>
          </a:xfrm>
        </p:spPr>
        <p:txBody>
          <a:bodyPr>
            <a:normAutofit fontScale="90000"/>
          </a:bodyPr>
          <a:lstStyle/>
          <a:p>
            <a:r>
              <a:rPr lang="en-US" sz="6600" dirty="0"/>
              <a:t>Marketing &amp; Communications</a:t>
            </a:r>
            <a:br>
              <a:rPr lang="en-US" dirty="0"/>
            </a:br>
            <a:endParaRPr lang="en-US" dirty="0"/>
          </a:p>
        </p:txBody>
      </p:sp>
      <p:pic>
        <p:nvPicPr>
          <p:cNvPr id="6" name="Content Placeholder 5" descr="A picture containing text, vector graphics&#10;&#10;Description automatically generated">
            <a:extLst>
              <a:ext uri="{FF2B5EF4-FFF2-40B4-BE49-F238E27FC236}">
                <a16:creationId xmlns:a16="http://schemas.microsoft.com/office/drawing/2014/main" id="{7FC7ED9D-E7EC-4433-9D08-A077C8949BA2}"/>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052536" y="2142532"/>
            <a:ext cx="7821045" cy="3798517"/>
          </a:xfrm>
        </p:spPr>
      </p:pic>
    </p:spTree>
    <p:extLst>
      <p:ext uri="{BB962C8B-B14F-4D97-AF65-F5344CB8AC3E}">
        <p14:creationId xmlns:p14="http://schemas.microsoft.com/office/powerpoint/2010/main" val="32174593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F46EF-B158-435C-916B-59D946162210}"/>
              </a:ext>
            </a:extLst>
          </p:cNvPr>
          <p:cNvSpPr>
            <a:spLocks noGrp="1"/>
          </p:cNvSpPr>
          <p:nvPr>
            <p:ph type="ctrTitle"/>
          </p:nvPr>
        </p:nvSpPr>
        <p:spPr/>
        <p:txBody>
          <a:bodyPr>
            <a:normAutofit fontScale="90000"/>
          </a:bodyPr>
          <a:lstStyle/>
          <a:p>
            <a:r>
              <a:rPr lang="en-US"/>
              <a:t>Communicate</a:t>
            </a:r>
            <a:br>
              <a:rPr lang="en-US"/>
            </a:br>
            <a:r>
              <a:rPr lang="en-US"/>
              <a:t>with</a:t>
            </a:r>
            <a:br>
              <a:rPr lang="en-US"/>
            </a:br>
            <a:r>
              <a:rPr lang="en-US" err="1"/>
              <a:t>frar</a:t>
            </a:r>
            <a:endParaRPr lang="en-US"/>
          </a:p>
        </p:txBody>
      </p:sp>
      <p:sp>
        <p:nvSpPr>
          <p:cNvPr id="3" name="Subtitle 2">
            <a:extLst>
              <a:ext uri="{FF2B5EF4-FFF2-40B4-BE49-F238E27FC236}">
                <a16:creationId xmlns:a16="http://schemas.microsoft.com/office/drawing/2014/main" id="{F96BABAF-FC94-450E-91D6-47D075DE4725}"/>
              </a:ext>
            </a:extLst>
          </p:cNvPr>
          <p:cNvSpPr>
            <a:spLocks noGrp="1"/>
          </p:cNvSpPr>
          <p:nvPr>
            <p:ph type="subTitle" idx="1"/>
          </p:nvPr>
        </p:nvSpPr>
        <p:spPr/>
        <p:txBody>
          <a:bodyPr>
            <a:noAutofit/>
          </a:bodyPr>
          <a:lstStyle/>
          <a:p>
            <a:r>
              <a:rPr lang="en-US" sz="2800" b="1" err="1">
                <a:solidFill>
                  <a:schemeClr val="accent4">
                    <a:lumMod val="50000"/>
                  </a:schemeClr>
                </a:solidFill>
              </a:rPr>
              <a:t>StaY</a:t>
            </a:r>
            <a:r>
              <a:rPr lang="en-US" sz="2800" b="1">
                <a:solidFill>
                  <a:schemeClr val="accent4">
                    <a:lumMod val="50000"/>
                  </a:schemeClr>
                </a:solidFill>
              </a:rPr>
              <a:t> up to date with what is going on </a:t>
            </a:r>
          </a:p>
          <a:p>
            <a:r>
              <a:rPr lang="en-US" sz="2800" b="1">
                <a:solidFill>
                  <a:schemeClr val="accent4">
                    <a:lumMod val="50000"/>
                  </a:schemeClr>
                </a:solidFill>
              </a:rPr>
              <a:t>in your association,  And in your </a:t>
            </a:r>
          </a:p>
          <a:p>
            <a:r>
              <a:rPr lang="en-US" sz="2800" b="1">
                <a:solidFill>
                  <a:schemeClr val="accent4">
                    <a:lumMod val="50000"/>
                  </a:schemeClr>
                </a:solidFill>
              </a:rPr>
              <a:t>real estate profession! </a:t>
            </a:r>
          </a:p>
        </p:txBody>
      </p:sp>
      <p:pic>
        <p:nvPicPr>
          <p:cNvPr id="7" name="Picture 6" descr="A close up of a sign&#10;&#10;Description automatically generated">
            <a:extLst>
              <a:ext uri="{FF2B5EF4-FFF2-40B4-BE49-F238E27FC236}">
                <a16:creationId xmlns:a16="http://schemas.microsoft.com/office/drawing/2014/main" id="{260B667A-EB5D-43BE-9390-187CFC0CB6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2748" y="2073013"/>
            <a:ext cx="2922104" cy="1461052"/>
          </a:xfrm>
          <a:prstGeom prst="rect">
            <a:avLst/>
          </a:prstGeom>
        </p:spPr>
      </p:pic>
    </p:spTree>
    <p:extLst>
      <p:ext uri="{BB962C8B-B14F-4D97-AF65-F5344CB8AC3E}">
        <p14:creationId xmlns:p14="http://schemas.microsoft.com/office/powerpoint/2010/main" val="2667398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109ADD1-6D19-46B1-A93B-CE86F4F9B499}"/>
              </a:ext>
            </a:extLst>
          </p:cNvPr>
          <p:cNvSpPr/>
          <p:nvPr/>
        </p:nvSpPr>
        <p:spPr>
          <a:xfrm>
            <a:off x="4294064" y="959857"/>
            <a:ext cx="3603872" cy="1015663"/>
          </a:xfrm>
          <a:prstGeom prst="rect">
            <a:avLst/>
          </a:prstGeom>
        </p:spPr>
        <p:txBody>
          <a:bodyPr wrap="none">
            <a:spAutoFit/>
          </a:bodyPr>
          <a:lstStyle/>
          <a:p>
            <a:r>
              <a:rPr lang="en-US" sz="6000">
                <a:solidFill>
                  <a:srgbClr val="35A0EA"/>
                </a:solidFill>
                <a:latin typeface="Roboto" panose="02000000000000000000" pitchFamily="2" charset="0"/>
                <a:hlinkClick r:id="rId3"/>
              </a:rPr>
              <a:t>Education</a:t>
            </a:r>
            <a:endParaRPr lang="en-US" sz="6000">
              <a:solidFill>
                <a:srgbClr val="231B18"/>
              </a:solidFill>
              <a:latin typeface="Roboto" panose="02000000000000000000" pitchFamily="2" charset="0"/>
            </a:endParaRPr>
          </a:p>
        </p:txBody>
      </p:sp>
      <p:pic>
        <p:nvPicPr>
          <p:cNvPr id="3" name="Picture 2" descr="A group of people looking at a computer&#10;&#10;Description automatically generated">
            <a:extLst>
              <a:ext uri="{FF2B5EF4-FFF2-40B4-BE49-F238E27FC236}">
                <a16:creationId xmlns:a16="http://schemas.microsoft.com/office/drawing/2014/main" id="{F18B043F-A657-4F37-AC61-B7D3E3C1FE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7718" y="1975520"/>
            <a:ext cx="5756564" cy="3837709"/>
          </a:xfrm>
          <a:prstGeom prst="rect">
            <a:avLst/>
          </a:prstGeom>
        </p:spPr>
      </p:pic>
    </p:spTree>
    <p:extLst>
      <p:ext uri="{BB962C8B-B14F-4D97-AF65-F5344CB8AC3E}">
        <p14:creationId xmlns:p14="http://schemas.microsoft.com/office/powerpoint/2010/main" val="23620121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4" name="Picture 13">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6" name="Straight Connector 15">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ECF35C3-8B44-4F4B-BD25-4C01823DB2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20" name="Rectangle 19">
            <a:extLst>
              <a:ext uri="{FF2B5EF4-FFF2-40B4-BE49-F238E27FC236}">
                <a16:creationId xmlns:a16="http://schemas.microsoft.com/office/drawing/2014/main" id="{2FA7AD0A-1871-4DF8-9235-F49D0513B9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6B04CFB-FAE5-47DD-9B3E-4E9BA7A89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8E09C835-88A9-4C2B-8175-AE9CD12076BC}"/>
              </a:ext>
            </a:extLst>
          </p:cNvPr>
          <p:cNvSpPr>
            <a:spLocks noGrp="1"/>
          </p:cNvSpPr>
          <p:nvPr>
            <p:ph type="title"/>
          </p:nvPr>
        </p:nvSpPr>
        <p:spPr>
          <a:xfrm>
            <a:off x="272197" y="931668"/>
            <a:ext cx="3356760" cy="2318818"/>
          </a:xfrm>
        </p:spPr>
        <p:txBody>
          <a:bodyPr vert="horz" lIns="91440" tIns="45720" rIns="91440" bIns="0" rtlCol="0" anchor="b">
            <a:normAutofit/>
          </a:bodyPr>
          <a:lstStyle/>
          <a:p>
            <a:r>
              <a:rPr lang="en-US" sz="2500" dirty="0"/>
              <a:t>FRAR Weekly Newsletter</a:t>
            </a:r>
            <a:br>
              <a:rPr lang="en-US" sz="2500" dirty="0"/>
            </a:br>
            <a:br>
              <a:rPr lang="en-US" sz="2500" dirty="0"/>
            </a:br>
            <a:r>
              <a:rPr lang="en-US" sz="2500" dirty="0"/>
              <a:t>Monday morning </a:t>
            </a:r>
            <a:br>
              <a:rPr lang="en-US" sz="2500" dirty="0"/>
            </a:br>
            <a:r>
              <a:rPr lang="en-US" sz="2500" dirty="0"/>
              <a:t>memo</a:t>
            </a:r>
          </a:p>
        </p:txBody>
      </p:sp>
      <p:cxnSp>
        <p:nvCxnSpPr>
          <p:cNvPr id="24" name="Straight Connector 23">
            <a:extLst>
              <a:ext uri="{FF2B5EF4-FFF2-40B4-BE49-F238E27FC236}">
                <a16:creationId xmlns:a16="http://schemas.microsoft.com/office/drawing/2014/main" id="{EE68D41B-9286-479F-9AB7-678C8E348D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26" name="Group 25">
            <a:extLst>
              <a:ext uri="{FF2B5EF4-FFF2-40B4-BE49-F238E27FC236}">
                <a16:creationId xmlns:a16="http://schemas.microsoft.com/office/drawing/2014/main" id="{E8ACF89C-CFC3-4D68-B3C4-2BEFB7BBE5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27" name="Rectangle 26">
              <a:extLst>
                <a:ext uri="{FF2B5EF4-FFF2-40B4-BE49-F238E27FC236}">
                  <a16:creationId xmlns:a16="http://schemas.microsoft.com/office/drawing/2014/main" id="{3B770B7D-3C5C-4682-8DF0-20783592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6893E11-7EC1-4EB6-A2A8-0B693F8FE5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0" name="Rectangle 29">
            <a:extLst>
              <a:ext uri="{FF2B5EF4-FFF2-40B4-BE49-F238E27FC236}">
                <a16:creationId xmlns:a16="http://schemas.microsoft.com/office/drawing/2014/main" id="{622F7FD7-8884-4FD5-95AB-0B5C6033A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487" y="977965"/>
            <a:ext cx="6615582" cy="4135339"/>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descr="Graphical user interface, text, application&#10;&#10;Description automatically generated">
            <a:extLst>
              <a:ext uri="{FF2B5EF4-FFF2-40B4-BE49-F238E27FC236}">
                <a16:creationId xmlns:a16="http://schemas.microsoft.com/office/drawing/2014/main" id="{993524EA-1389-4F25-AF0E-317EA86F181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156351" y="1116345"/>
            <a:ext cx="5206965" cy="3866172"/>
          </a:xfrm>
          <a:prstGeom prst="rect">
            <a:avLst/>
          </a:prstGeom>
        </p:spPr>
      </p:pic>
      <p:pic>
        <p:nvPicPr>
          <p:cNvPr id="32" name="Picture 31">
            <a:extLst>
              <a:ext uri="{FF2B5EF4-FFF2-40B4-BE49-F238E27FC236}">
                <a16:creationId xmlns:a16="http://schemas.microsoft.com/office/drawing/2014/main" id="{16EFE474-4FE0-4E8F-8F09-5ED2C9E76A8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4" name="Straight Connector 33">
            <a:extLst>
              <a:ext uri="{FF2B5EF4-FFF2-40B4-BE49-F238E27FC236}">
                <a16:creationId xmlns:a16="http://schemas.microsoft.com/office/drawing/2014/main" id="{CF8B8C81-54DC-4AF5-B682-3A2C70A6B5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6188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63C853E-3842-4594-86A9-051FFAF4D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4" name="Picture 13">
            <a:extLst>
              <a:ext uri="{FF2B5EF4-FFF2-40B4-BE49-F238E27FC236}">
                <a16:creationId xmlns:a16="http://schemas.microsoft.com/office/drawing/2014/main" id="{B591CDC5-6B61-4116-B3B5-0FF42B6E60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6" name="Straight Connector 15">
            <a:extLst>
              <a:ext uri="{FF2B5EF4-FFF2-40B4-BE49-F238E27FC236}">
                <a16:creationId xmlns:a16="http://schemas.microsoft.com/office/drawing/2014/main" id="{25B08984-5BEB-422F-A364-2B41E6A516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8F413B1-54E0-4B16-92AB-1CC5C7D645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7" name="Content Placeholder 6" descr="A group of people posing for a photo&#10;&#10;Description automatically generated">
            <a:extLst>
              <a:ext uri="{FF2B5EF4-FFF2-40B4-BE49-F238E27FC236}">
                <a16:creationId xmlns:a16="http://schemas.microsoft.com/office/drawing/2014/main" id="{7DDD9206-AB80-41F5-B941-65EEEC3B4265}"/>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2652" r="683" b="-1"/>
          <a:stretch/>
        </p:blipFill>
        <p:spPr>
          <a:xfrm>
            <a:off x="0" y="11440"/>
            <a:ext cx="12191675" cy="6857990"/>
          </a:xfrm>
          <a:prstGeom prst="rect">
            <a:avLst/>
          </a:prstGeom>
        </p:spPr>
      </p:pic>
      <p:sp>
        <p:nvSpPr>
          <p:cNvPr id="20" name="Rectangle 19">
            <a:extLst>
              <a:ext uri="{FF2B5EF4-FFF2-40B4-BE49-F238E27FC236}">
                <a16:creationId xmlns:a16="http://schemas.microsoft.com/office/drawing/2014/main" id="{95633E59-CFCD-4CB3-AB4B-F13B8BA43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6785" y="4907589"/>
            <a:ext cx="8295215" cy="1452929"/>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9E544C-9A8B-42EC-B6A6-615868584013}"/>
              </a:ext>
            </a:extLst>
          </p:cNvPr>
          <p:cNvSpPr>
            <a:spLocks noGrp="1"/>
          </p:cNvSpPr>
          <p:nvPr>
            <p:ph type="title"/>
          </p:nvPr>
        </p:nvSpPr>
        <p:spPr>
          <a:xfrm>
            <a:off x="4060512" y="5241371"/>
            <a:ext cx="6835556" cy="954556"/>
          </a:xfrm>
        </p:spPr>
        <p:txBody>
          <a:bodyPr vert="horz" lIns="91440" tIns="45720" rIns="91440" bIns="45720" rtlCol="0" anchor="t">
            <a:normAutofit/>
          </a:bodyPr>
          <a:lstStyle/>
          <a:p>
            <a:r>
              <a:rPr lang="en-US" sz="3000">
                <a:solidFill>
                  <a:srgbClr val="FFFFFE"/>
                </a:solidFill>
              </a:rPr>
              <a:t>FRAR Facebook: @facebook.com/fourriversaor</a:t>
            </a:r>
          </a:p>
        </p:txBody>
      </p:sp>
      <p:cxnSp>
        <p:nvCxnSpPr>
          <p:cNvPr id="22" name="Straight Connector 21">
            <a:extLst>
              <a:ext uri="{FF2B5EF4-FFF2-40B4-BE49-F238E27FC236}">
                <a16:creationId xmlns:a16="http://schemas.microsoft.com/office/drawing/2014/main" id="{7FFB1710-F59A-4B72-91E4-53C2300B70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5509" y="5075836"/>
            <a:ext cx="6832499" cy="0"/>
          </a:xfrm>
          <a:prstGeom prst="line">
            <a:avLst/>
          </a:prstGeom>
          <a:ln w="31750">
            <a:solidFill>
              <a:srgbClr val="0B27F2"/>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787231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63C853E-3842-4594-86A9-051FFAF4D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4" name="Picture 13">
            <a:extLst>
              <a:ext uri="{FF2B5EF4-FFF2-40B4-BE49-F238E27FC236}">
                <a16:creationId xmlns:a16="http://schemas.microsoft.com/office/drawing/2014/main" id="{B591CDC5-6B61-4116-B3B5-0FF42B6E60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6" name="Straight Connector 15">
            <a:extLst>
              <a:ext uri="{FF2B5EF4-FFF2-40B4-BE49-F238E27FC236}">
                <a16:creationId xmlns:a16="http://schemas.microsoft.com/office/drawing/2014/main" id="{25B08984-5BEB-422F-A364-2B41E6A516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8F413B1-54E0-4B16-92AB-1CC5C7D645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7" name="Content Placeholder 6" descr="Graphical user interface, text, application&#10;&#10;Description automatically generated">
            <a:extLst>
              <a:ext uri="{FF2B5EF4-FFF2-40B4-BE49-F238E27FC236}">
                <a16:creationId xmlns:a16="http://schemas.microsoft.com/office/drawing/2014/main" id="{099AC42E-9565-4A24-BDCC-EEE538ECB249}"/>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6483" r="-1" b="16195"/>
          <a:stretch/>
        </p:blipFill>
        <p:spPr>
          <a:xfrm>
            <a:off x="20" y="10"/>
            <a:ext cx="12191675" cy="6857990"/>
          </a:xfrm>
          <a:prstGeom prst="rect">
            <a:avLst/>
          </a:prstGeom>
        </p:spPr>
      </p:pic>
      <p:sp>
        <p:nvSpPr>
          <p:cNvPr id="20" name="Rectangle 19">
            <a:extLst>
              <a:ext uri="{FF2B5EF4-FFF2-40B4-BE49-F238E27FC236}">
                <a16:creationId xmlns:a16="http://schemas.microsoft.com/office/drawing/2014/main" id="{2E67E8BF-E4B2-4098-9FB3-9E400BD869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30686" y="4905349"/>
            <a:ext cx="5610646" cy="1450464"/>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1E59D6-68CE-4EE0-8393-C97E0C403F56}"/>
              </a:ext>
            </a:extLst>
          </p:cNvPr>
          <p:cNvSpPr>
            <a:spLocks noGrp="1"/>
          </p:cNvSpPr>
          <p:nvPr>
            <p:ph type="title"/>
          </p:nvPr>
        </p:nvSpPr>
        <p:spPr>
          <a:xfrm>
            <a:off x="6094412" y="5239131"/>
            <a:ext cx="5279490" cy="960087"/>
          </a:xfrm>
        </p:spPr>
        <p:txBody>
          <a:bodyPr vert="horz" lIns="91440" tIns="45720" rIns="91440" bIns="45720" rtlCol="0" anchor="t">
            <a:normAutofit/>
          </a:bodyPr>
          <a:lstStyle/>
          <a:p>
            <a:r>
              <a:rPr lang="en-US" sz="2700">
                <a:solidFill>
                  <a:srgbClr val="FFFFFE"/>
                </a:solidFill>
              </a:rPr>
              <a:t>FRAR Twitter:</a:t>
            </a:r>
            <a:br>
              <a:rPr lang="en-US" sz="2700">
                <a:solidFill>
                  <a:srgbClr val="FFFFFE"/>
                </a:solidFill>
              </a:rPr>
            </a:br>
            <a:r>
              <a:rPr lang="en-US" sz="2700">
                <a:solidFill>
                  <a:srgbClr val="FFFFFE"/>
                </a:solidFill>
              </a:rPr>
              <a:t>twitter.com/fourriversaor</a:t>
            </a:r>
          </a:p>
        </p:txBody>
      </p:sp>
      <p:cxnSp>
        <p:nvCxnSpPr>
          <p:cNvPr id="22" name="Straight Connector 21">
            <a:extLst>
              <a:ext uri="{FF2B5EF4-FFF2-40B4-BE49-F238E27FC236}">
                <a16:creationId xmlns:a16="http://schemas.microsoft.com/office/drawing/2014/main" id="{3781A10F-5DF6-4C9B-AE0B-5249E4399D2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1" y="5073596"/>
            <a:ext cx="5283196" cy="0"/>
          </a:xfrm>
          <a:prstGeom prst="line">
            <a:avLst/>
          </a:prstGeom>
          <a:ln w="31750">
            <a:solidFill>
              <a:srgbClr val="EFA02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188896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9F0FB-ADFF-466F-812A-39207ABBD8A2}"/>
              </a:ext>
            </a:extLst>
          </p:cNvPr>
          <p:cNvSpPr>
            <a:spLocks noGrp="1"/>
          </p:cNvSpPr>
          <p:nvPr>
            <p:ph type="title"/>
          </p:nvPr>
        </p:nvSpPr>
        <p:spPr>
          <a:xfrm>
            <a:off x="1451579" y="804519"/>
            <a:ext cx="9603275" cy="1049235"/>
          </a:xfrm>
        </p:spPr>
        <p:txBody>
          <a:bodyPr/>
          <a:lstStyle/>
          <a:p>
            <a:r>
              <a:rPr lang="en-US"/>
              <a:t>FRAR Instagram:</a:t>
            </a:r>
            <a:br>
              <a:rPr lang="en-US"/>
            </a:br>
            <a:r>
              <a:rPr lang="en-US"/>
              <a:t>Instagram.com/fourriversaor</a:t>
            </a:r>
          </a:p>
        </p:txBody>
      </p:sp>
      <p:pic>
        <p:nvPicPr>
          <p:cNvPr id="7" name="Content Placeholder 6" descr="Graphical user interface&#10;&#10;Description automatically generated">
            <a:extLst>
              <a:ext uri="{FF2B5EF4-FFF2-40B4-BE49-F238E27FC236}">
                <a16:creationId xmlns:a16="http://schemas.microsoft.com/office/drawing/2014/main" id="{60F5D33C-0AE5-4D0E-AB0E-2ACFCDB0439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37784" y="1853754"/>
            <a:ext cx="6716431" cy="5012988"/>
          </a:xfrm>
        </p:spPr>
      </p:pic>
    </p:spTree>
    <p:extLst>
      <p:ext uri="{BB962C8B-B14F-4D97-AF65-F5344CB8AC3E}">
        <p14:creationId xmlns:p14="http://schemas.microsoft.com/office/powerpoint/2010/main" val="2838765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3A44A18-DAB9-46A6-8454-3A0898CDB5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5841ED-BA63-4F25-B31B-A4692716F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cxnSp>
        <p:nvCxnSpPr>
          <p:cNvPr id="15" name="Straight Connector 14">
            <a:extLst>
              <a:ext uri="{FF2B5EF4-FFF2-40B4-BE49-F238E27FC236}">
                <a16:creationId xmlns:a16="http://schemas.microsoft.com/office/drawing/2014/main" id="{602FDDEF-350D-4767-ACB6-CCEA68DD422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4183161"/>
            <a:ext cx="327209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30233EB6-3EE6-4031-8CBD-FFC01EE3BD9E}"/>
              </a:ext>
            </a:extLst>
          </p:cNvPr>
          <p:cNvSpPr>
            <a:spLocks noGrp="1"/>
          </p:cNvSpPr>
          <p:nvPr>
            <p:ph type="title"/>
          </p:nvPr>
        </p:nvSpPr>
        <p:spPr>
          <a:xfrm>
            <a:off x="321013" y="1527246"/>
            <a:ext cx="4402662" cy="2641132"/>
          </a:xfrm>
        </p:spPr>
        <p:txBody>
          <a:bodyPr anchor="b">
            <a:noAutofit/>
          </a:bodyPr>
          <a:lstStyle/>
          <a:p>
            <a:r>
              <a:rPr lang="en-US" sz="4400" dirty="0"/>
              <a:t>FRAR Texting Program </a:t>
            </a:r>
            <a:br>
              <a:rPr lang="en-US" sz="4400" dirty="0"/>
            </a:br>
            <a:r>
              <a:rPr lang="en-US" sz="4400" dirty="0"/>
              <a:t>Toll free #: </a:t>
            </a:r>
            <a:br>
              <a:rPr lang="en-US" sz="4400" dirty="0"/>
            </a:br>
            <a:r>
              <a:rPr lang="en-US" sz="4400" dirty="0"/>
              <a:t>1-844-336-3727 </a:t>
            </a:r>
            <a:br>
              <a:rPr lang="en-US" sz="4400" dirty="0"/>
            </a:br>
            <a:r>
              <a:rPr lang="en-US" sz="4400" dirty="0"/>
              <a:t>*Save to contacts </a:t>
            </a:r>
          </a:p>
        </p:txBody>
      </p:sp>
      <p:sp>
        <p:nvSpPr>
          <p:cNvPr id="3" name="Content Placeholder 2">
            <a:extLst>
              <a:ext uri="{FF2B5EF4-FFF2-40B4-BE49-F238E27FC236}">
                <a16:creationId xmlns:a16="http://schemas.microsoft.com/office/drawing/2014/main" id="{61640A8C-EB52-4F76-A99A-191F27564294}"/>
              </a:ext>
            </a:extLst>
          </p:cNvPr>
          <p:cNvSpPr>
            <a:spLocks noGrp="1"/>
          </p:cNvSpPr>
          <p:nvPr>
            <p:ph idx="1"/>
          </p:nvPr>
        </p:nvSpPr>
        <p:spPr>
          <a:xfrm>
            <a:off x="5040223" y="798974"/>
            <a:ext cx="6014631" cy="1809521"/>
          </a:xfrm>
        </p:spPr>
        <p:txBody>
          <a:bodyPr>
            <a:normAutofit fontScale="92500" lnSpcReduction="20000"/>
          </a:bodyPr>
          <a:lstStyle/>
          <a:p>
            <a:pPr>
              <a:lnSpc>
                <a:spcPct val="110000"/>
              </a:lnSpc>
            </a:pPr>
            <a:r>
              <a:rPr lang="en-US" sz="2400" dirty="0"/>
              <a:t>Text “FRAR" to: </a:t>
            </a:r>
          </a:p>
          <a:p>
            <a:pPr marL="0" indent="0">
              <a:lnSpc>
                <a:spcPct val="110000"/>
              </a:lnSpc>
              <a:buNone/>
            </a:pPr>
            <a:r>
              <a:rPr lang="en-US" sz="2400" dirty="0"/>
              <a:t>1-844-336-3727 to Opt-In/Message </a:t>
            </a:r>
          </a:p>
          <a:p>
            <a:pPr>
              <a:lnSpc>
                <a:spcPct val="110000"/>
              </a:lnSpc>
            </a:pPr>
            <a:r>
              <a:rPr lang="en-US" sz="2400" dirty="0"/>
              <a:t>Important Alerts/Reminders</a:t>
            </a:r>
          </a:p>
          <a:p>
            <a:pPr>
              <a:lnSpc>
                <a:spcPct val="110000"/>
              </a:lnSpc>
            </a:pPr>
            <a:r>
              <a:rPr lang="en-US" sz="2400" dirty="0"/>
              <a:t>2-Way Connection </a:t>
            </a:r>
          </a:p>
          <a:p>
            <a:pPr>
              <a:lnSpc>
                <a:spcPct val="110000"/>
              </a:lnSpc>
            </a:pPr>
            <a:endParaRPr lang="en-US" sz="1900" dirty="0"/>
          </a:p>
          <a:p>
            <a:pPr>
              <a:lnSpc>
                <a:spcPct val="110000"/>
              </a:lnSpc>
            </a:pPr>
            <a:endParaRPr lang="en-US" sz="1900" dirty="0"/>
          </a:p>
          <a:p>
            <a:pPr marL="0" indent="0">
              <a:lnSpc>
                <a:spcPct val="110000"/>
              </a:lnSpc>
              <a:buNone/>
            </a:pPr>
            <a:endParaRPr lang="en-US" sz="1900" dirty="0"/>
          </a:p>
        </p:txBody>
      </p:sp>
      <p:pic>
        <p:nvPicPr>
          <p:cNvPr id="6" name="Picture 5" descr="Graphical user interface, text, application&#10;&#10;Description automatically generated">
            <a:extLst>
              <a:ext uri="{FF2B5EF4-FFF2-40B4-BE49-F238E27FC236}">
                <a16:creationId xmlns:a16="http://schemas.microsoft.com/office/drawing/2014/main" id="{57077CA4-CACC-41ED-A700-D0F77222BB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1969" y="2608495"/>
            <a:ext cx="7079723" cy="2778792"/>
          </a:xfrm>
          <a:prstGeom prst="rect">
            <a:avLst/>
          </a:prstGeom>
        </p:spPr>
      </p:pic>
      <p:pic>
        <p:nvPicPr>
          <p:cNvPr id="17" name="Picture 16">
            <a:extLst>
              <a:ext uri="{FF2B5EF4-FFF2-40B4-BE49-F238E27FC236}">
                <a16:creationId xmlns:a16="http://schemas.microsoft.com/office/drawing/2014/main" id="{2E465D32-A51E-44CE-9D04-60690BB4144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9" name="Straight Connector 18">
            <a:extLst>
              <a:ext uri="{FF2B5EF4-FFF2-40B4-BE49-F238E27FC236}">
                <a16:creationId xmlns:a16="http://schemas.microsoft.com/office/drawing/2014/main" id="{DAF243D8-8E9E-4B55-8369-B6A7221E55D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94575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38EC9-689F-47AB-BBE7-3442722723FD}"/>
              </a:ext>
            </a:extLst>
          </p:cNvPr>
          <p:cNvSpPr>
            <a:spLocks noGrp="1"/>
          </p:cNvSpPr>
          <p:nvPr>
            <p:ph type="title"/>
          </p:nvPr>
        </p:nvSpPr>
        <p:spPr>
          <a:xfrm>
            <a:off x="1244497" y="3429000"/>
            <a:ext cx="3856037" cy="2172911"/>
          </a:xfrm>
        </p:spPr>
        <p:txBody>
          <a:bodyPr>
            <a:noAutofit/>
          </a:bodyPr>
          <a:lstStyle/>
          <a:p>
            <a:r>
              <a:rPr lang="en-US" sz="4800"/>
              <a:t>local member benefits </a:t>
            </a:r>
          </a:p>
        </p:txBody>
      </p:sp>
      <p:sp>
        <p:nvSpPr>
          <p:cNvPr id="3" name="Content Placeholder 2">
            <a:extLst>
              <a:ext uri="{FF2B5EF4-FFF2-40B4-BE49-F238E27FC236}">
                <a16:creationId xmlns:a16="http://schemas.microsoft.com/office/drawing/2014/main" id="{A8FB767D-511E-4BBF-906B-F06275D8AAA8}"/>
              </a:ext>
            </a:extLst>
          </p:cNvPr>
          <p:cNvSpPr>
            <a:spLocks noGrp="1"/>
          </p:cNvSpPr>
          <p:nvPr>
            <p:ph idx="1"/>
          </p:nvPr>
        </p:nvSpPr>
        <p:spPr>
          <a:xfrm>
            <a:off x="5181600" y="592666"/>
            <a:ext cx="5865809" cy="5198534"/>
          </a:xfrm>
        </p:spPr>
        <p:txBody>
          <a:bodyPr/>
          <a:lstStyle/>
          <a:p>
            <a:endParaRPr lang="en-US"/>
          </a:p>
          <a:p>
            <a:pPr marL="0" indent="0">
              <a:buNone/>
            </a:pPr>
            <a:endParaRPr lang="en-US"/>
          </a:p>
        </p:txBody>
      </p:sp>
      <p:sp>
        <p:nvSpPr>
          <p:cNvPr id="4" name="Text Placeholder 3">
            <a:extLst>
              <a:ext uri="{FF2B5EF4-FFF2-40B4-BE49-F238E27FC236}">
                <a16:creationId xmlns:a16="http://schemas.microsoft.com/office/drawing/2014/main" id="{306C2555-EFD4-48E4-AA2A-8035E7C0A938}"/>
              </a:ext>
            </a:extLst>
          </p:cNvPr>
          <p:cNvSpPr>
            <a:spLocks noGrp="1"/>
          </p:cNvSpPr>
          <p:nvPr>
            <p:ph type="body" sz="half" idx="2"/>
          </p:nvPr>
        </p:nvSpPr>
        <p:spPr>
          <a:xfrm>
            <a:off x="6434356" y="351016"/>
            <a:ext cx="5494789" cy="5538055"/>
          </a:xfrm>
        </p:spPr>
        <p:txBody>
          <a:bodyPr>
            <a:normAutofit fontScale="85000" lnSpcReduction="20000"/>
          </a:bodyPr>
          <a:lstStyle/>
          <a:p>
            <a:pPr marL="457200" indent="-457200">
              <a:buFont typeface="Arial" panose="020B0604020202020204" pitchFamily="34" charset="0"/>
              <a:buChar char="•"/>
            </a:pPr>
            <a:r>
              <a:rPr lang="en-US" sz="2800" dirty="0"/>
              <a:t>Member Loyalty Cards (Get Punched)</a:t>
            </a:r>
          </a:p>
          <a:p>
            <a:r>
              <a:rPr lang="en-US" sz="2800" dirty="0"/>
              <a:t>      -Quarterly $100.00 drawing</a:t>
            </a:r>
          </a:p>
          <a:p>
            <a:r>
              <a:rPr lang="en-US" sz="2800" dirty="0"/>
              <a:t>       -Annual Dues Drawing</a:t>
            </a:r>
          </a:p>
          <a:p>
            <a:pPr marL="457200" indent="-457200">
              <a:buFont typeface="Arial" panose="020B0604020202020204" pitchFamily="34" charset="0"/>
              <a:buChar char="•"/>
            </a:pPr>
            <a:r>
              <a:rPr lang="en-US" sz="2800" dirty="0"/>
              <a:t>Education Opportunities-</a:t>
            </a:r>
          </a:p>
          <a:p>
            <a:r>
              <a:rPr lang="en-US" sz="2800" dirty="0"/>
              <a:t>      -18  Hrs. of Free Classes Annually</a:t>
            </a:r>
          </a:p>
          <a:p>
            <a:r>
              <a:rPr lang="en-US" sz="2800" dirty="0"/>
              <a:t>       -Up to a 25% Discount on paid  	classes/Board Store Items </a:t>
            </a:r>
          </a:p>
          <a:p>
            <a:pPr marL="457200" indent="-457200">
              <a:lnSpc>
                <a:spcPct val="100000"/>
              </a:lnSpc>
              <a:buFont typeface="Arial" panose="020B0604020202020204" pitchFamily="34" charset="0"/>
              <a:buChar char="•"/>
            </a:pPr>
            <a:r>
              <a:rPr lang="en-US" sz="2800" dirty="0"/>
              <a:t>FRAR REALTOR® Kid Scholarship</a:t>
            </a:r>
          </a:p>
          <a:p>
            <a:pPr marL="457200" indent="-457200">
              <a:lnSpc>
                <a:spcPct val="100000"/>
              </a:lnSpc>
              <a:buFont typeface="Arial" panose="020B0604020202020204" pitchFamily="34" charset="0"/>
              <a:buChar char="•"/>
            </a:pPr>
            <a:r>
              <a:rPr lang="en-US" sz="2800" dirty="0"/>
              <a:t>Exclusive Supra </a:t>
            </a:r>
            <a:r>
              <a:rPr lang="en-US" sz="2800" dirty="0" err="1"/>
              <a:t>eKey</a:t>
            </a:r>
            <a:r>
              <a:rPr lang="en-US" sz="2800" dirty="0"/>
              <a:t> Reciprocity</a:t>
            </a:r>
          </a:p>
          <a:p>
            <a:pPr marL="457200" indent="-457200">
              <a:lnSpc>
                <a:spcPct val="100000"/>
              </a:lnSpc>
              <a:buFont typeface="Arial" panose="020B0604020202020204" pitchFamily="34" charset="0"/>
              <a:buChar char="•"/>
            </a:pPr>
            <a:r>
              <a:rPr lang="en-US" sz="2800" dirty="0"/>
              <a:t>2 Office Locations</a:t>
            </a:r>
          </a:p>
          <a:p>
            <a:pPr marL="457200" indent="-457200">
              <a:lnSpc>
                <a:spcPct val="100000"/>
              </a:lnSpc>
              <a:buFont typeface="Arial" panose="020B0604020202020204" pitchFamily="34" charset="0"/>
              <a:buChar char="•"/>
            </a:pPr>
            <a:r>
              <a:rPr lang="en-US" sz="2800" dirty="0"/>
              <a:t>$10 Luncheons/FREE Events</a:t>
            </a:r>
          </a:p>
          <a:p>
            <a:pPr marL="457200" indent="-457200">
              <a:lnSpc>
                <a:spcPct val="100000"/>
              </a:lnSpc>
              <a:buFont typeface="Arial" panose="020B0604020202020204" pitchFamily="34" charset="0"/>
              <a:buChar char="•"/>
            </a:pPr>
            <a:r>
              <a:rPr lang="en-US" sz="2800" dirty="0"/>
              <a:t>Leadership and Community Outreach</a:t>
            </a:r>
          </a:p>
          <a:p>
            <a:endParaRPr lang="en-US" dirty="0"/>
          </a:p>
        </p:txBody>
      </p:sp>
      <p:pic>
        <p:nvPicPr>
          <p:cNvPr id="6" name="Picture 5">
            <a:extLst>
              <a:ext uri="{FF2B5EF4-FFF2-40B4-BE49-F238E27FC236}">
                <a16:creationId xmlns:a16="http://schemas.microsoft.com/office/drawing/2014/main" id="{A43C8ACE-C6B7-4E39-8474-32E0B910EA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534" y="376184"/>
            <a:ext cx="4555066" cy="2277533"/>
          </a:xfrm>
          <a:prstGeom prst="rect">
            <a:avLst/>
          </a:prstGeom>
        </p:spPr>
      </p:pic>
    </p:spTree>
    <p:extLst>
      <p:ext uri="{BB962C8B-B14F-4D97-AF65-F5344CB8AC3E}">
        <p14:creationId xmlns:p14="http://schemas.microsoft.com/office/powerpoint/2010/main" val="24694722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0D282-FF5F-411B-8BC7-49A64947DF4B}"/>
              </a:ext>
            </a:extLst>
          </p:cNvPr>
          <p:cNvSpPr>
            <a:spLocks noGrp="1"/>
          </p:cNvSpPr>
          <p:nvPr>
            <p:ph type="title"/>
          </p:nvPr>
        </p:nvSpPr>
        <p:spPr>
          <a:xfrm>
            <a:off x="1451579" y="804519"/>
            <a:ext cx="9603275" cy="1049235"/>
          </a:xfrm>
        </p:spPr>
        <p:txBody>
          <a:bodyPr/>
          <a:lstStyle/>
          <a:p>
            <a:r>
              <a:rPr lang="en-US"/>
              <a:t>FRAR Website </a:t>
            </a:r>
            <a:br>
              <a:rPr lang="en-US"/>
            </a:br>
            <a:r>
              <a:rPr lang="en-US"/>
              <a:t>www.fourriversrealtors.com</a:t>
            </a:r>
          </a:p>
        </p:txBody>
      </p:sp>
      <p:pic>
        <p:nvPicPr>
          <p:cNvPr id="5" name="Content Placeholder 4" descr="A screenshot of a cell phone in the water&#10;&#10;Description automatically generated">
            <a:extLst>
              <a:ext uri="{FF2B5EF4-FFF2-40B4-BE49-F238E27FC236}">
                <a16:creationId xmlns:a16="http://schemas.microsoft.com/office/drawing/2014/main" id="{764EF5EC-7EE2-4F9C-B615-3E046D15561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9328" y="2051635"/>
            <a:ext cx="7933344" cy="3825382"/>
          </a:xfrm>
        </p:spPr>
      </p:pic>
    </p:spTree>
    <p:extLst>
      <p:ext uri="{BB962C8B-B14F-4D97-AF65-F5344CB8AC3E}">
        <p14:creationId xmlns:p14="http://schemas.microsoft.com/office/powerpoint/2010/main" val="25671079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766D82-0FD4-4F6A-8606-2C32F154E7D4}"/>
              </a:ext>
            </a:extLst>
          </p:cNvPr>
          <p:cNvSpPr/>
          <p:nvPr/>
        </p:nvSpPr>
        <p:spPr>
          <a:xfrm>
            <a:off x="346242" y="1749649"/>
            <a:ext cx="3479588" cy="2614143"/>
          </a:xfrm>
          <a:prstGeom prst="rect">
            <a:avLst/>
          </a:prstGeom>
        </p:spPr>
        <p:txBody>
          <a:bodyPr vert="horz" lIns="91440" tIns="45720" rIns="91440" bIns="0" rtlCol="0" anchor="b">
            <a:normAutofit/>
          </a:bodyPr>
          <a:lstStyle/>
          <a:p>
            <a:pPr defTabSz="914400">
              <a:lnSpc>
                <a:spcPct val="90000"/>
              </a:lnSpc>
              <a:spcBef>
                <a:spcPct val="0"/>
              </a:spcBef>
              <a:spcAft>
                <a:spcPts val="600"/>
              </a:spcAft>
            </a:pPr>
            <a:r>
              <a:rPr lang="en-US" sz="3600" cap="all">
                <a:latin typeface="+mj-lt"/>
                <a:ea typeface="+mj-ea"/>
                <a:cs typeface="+mj-cs"/>
              </a:rPr>
              <a:t>FRAR Committee Descriptions:</a:t>
            </a:r>
          </a:p>
          <a:p>
            <a:pPr defTabSz="914400">
              <a:lnSpc>
                <a:spcPct val="90000"/>
              </a:lnSpc>
              <a:spcBef>
                <a:spcPct val="0"/>
              </a:spcBef>
              <a:spcAft>
                <a:spcPts val="600"/>
              </a:spcAft>
            </a:pPr>
            <a:r>
              <a:rPr lang="en-US" sz="2800" cap="all">
                <a:latin typeface="+mj-lt"/>
                <a:ea typeface="+mj-ea"/>
                <a:cs typeface="+mj-cs"/>
              </a:rPr>
              <a:t> </a:t>
            </a:r>
          </a:p>
          <a:p>
            <a:pPr defTabSz="914400">
              <a:lnSpc>
                <a:spcPct val="90000"/>
              </a:lnSpc>
              <a:spcBef>
                <a:spcPct val="0"/>
              </a:spcBef>
              <a:spcAft>
                <a:spcPts val="600"/>
              </a:spcAft>
            </a:pPr>
            <a:endParaRPr lang="en-US" sz="2800" cap="all">
              <a:latin typeface="+mj-lt"/>
              <a:ea typeface="+mj-ea"/>
              <a:cs typeface="+mj-cs"/>
            </a:endParaRPr>
          </a:p>
        </p:txBody>
      </p:sp>
      <p:pic>
        <p:nvPicPr>
          <p:cNvPr id="4" name="Picture 3" descr="A close up of a logo&#10;&#10;Description automatically generated">
            <a:extLst>
              <a:ext uri="{FF2B5EF4-FFF2-40B4-BE49-F238E27FC236}">
                <a16:creationId xmlns:a16="http://schemas.microsoft.com/office/drawing/2014/main" id="{BB021696-5F8F-488A-8929-0DF4194E6A0E}"/>
              </a:ext>
            </a:extLst>
          </p:cNvPr>
          <p:cNvPicPr>
            <a:picLocks noChangeAspect="1"/>
          </p:cNvPicPr>
          <p:nvPr/>
        </p:nvPicPr>
        <p:blipFill rotWithShape="1">
          <a:blip r:embed="rId2">
            <a:extLst>
              <a:ext uri="{28A0092B-C50C-407E-A947-70E740481C1C}">
                <a14:useLocalDpi xmlns:a14="http://schemas.microsoft.com/office/drawing/2010/main" val="0"/>
              </a:ext>
            </a:extLst>
          </a:blip>
          <a:srcRect t="3093" r="-2" b="14859"/>
          <a:stretch/>
        </p:blipFill>
        <p:spPr>
          <a:xfrm>
            <a:off x="4618374" y="1116345"/>
            <a:ext cx="6282919" cy="3866172"/>
          </a:xfrm>
          <a:prstGeom prst="rect">
            <a:avLst/>
          </a:prstGeom>
        </p:spPr>
      </p:pic>
    </p:spTree>
    <p:extLst>
      <p:ext uri="{BB962C8B-B14F-4D97-AF65-F5344CB8AC3E}">
        <p14:creationId xmlns:p14="http://schemas.microsoft.com/office/powerpoint/2010/main" val="28408691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426755-04CC-4530-8AC2-36CFC29AC865}"/>
              </a:ext>
            </a:extLst>
          </p:cNvPr>
          <p:cNvSpPr/>
          <p:nvPr/>
        </p:nvSpPr>
        <p:spPr>
          <a:xfrm>
            <a:off x="89593" y="65298"/>
            <a:ext cx="11629827" cy="7571303"/>
          </a:xfrm>
          <a:prstGeom prst="rect">
            <a:avLst/>
          </a:prstGeom>
        </p:spPr>
        <p:txBody>
          <a:bodyPr wrap="square">
            <a:spAutoFit/>
          </a:bodyPr>
          <a:lstStyle/>
          <a:p>
            <a:r>
              <a:rPr lang="en-US" b="1" dirty="0">
                <a:solidFill>
                  <a:srgbClr val="000000"/>
                </a:solidFill>
                <a:latin typeface="Arial" panose="020B0604020202020204" pitchFamily="34" charset="0"/>
              </a:rPr>
              <a:t>Governmental Affairs</a:t>
            </a:r>
            <a:r>
              <a:rPr lang="en-US" dirty="0">
                <a:solidFill>
                  <a:srgbClr val="000000"/>
                </a:solidFill>
                <a:latin typeface="Arial" panose="020B0604020202020204" pitchFamily="34" charset="0"/>
              </a:rPr>
              <a:t>: </a:t>
            </a:r>
            <a:r>
              <a:rPr lang="en-US" dirty="0">
                <a:latin typeface="Arial" panose="020B0604020202020204" pitchFamily="34" charset="0"/>
                <a:cs typeface="Aparajita" panose="020B0502040204020203" pitchFamily="18" charset="0"/>
              </a:rPr>
              <a:t>Reviews proposed regulations/rules within local governing bodies, reporting on emerging issues to members. Stays actively involved in all local and political races. </a:t>
            </a:r>
          </a:p>
          <a:p>
            <a:r>
              <a:rPr lang="en-US" dirty="0">
                <a:latin typeface="Arial" panose="020B0604020202020204" pitchFamily="34" charset="0"/>
                <a:cs typeface="Aparajita" panose="020B0502040204020203" pitchFamily="18" charset="0"/>
              </a:rPr>
              <a:t>New Braunfels Sub-Committee, San Marcos Sub-Committee, Seguin Sub-Committee</a:t>
            </a:r>
          </a:p>
          <a:p>
            <a:endParaRPr lang="en-US"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Scholarship: </a:t>
            </a:r>
            <a:r>
              <a:rPr lang="en-US" dirty="0">
                <a:latin typeface="Arial" panose="020B0604020202020204" pitchFamily="34" charset="0"/>
                <a:cs typeface="Aparajita" panose="020B0502040204020203" pitchFamily="18" charset="0"/>
              </a:rPr>
              <a:t>Responsible for the fundraising of designated scholarships given to graduating high school students and includes selection process for recipients and presentations of scholarships to students.  </a:t>
            </a:r>
          </a:p>
          <a:p>
            <a:endParaRPr lang="en-US" b="1"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Professional Development: </a:t>
            </a:r>
            <a:r>
              <a:rPr lang="en-US" dirty="0">
                <a:latin typeface="Arial" panose="020B0604020202020204" pitchFamily="34" charset="0"/>
                <a:cs typeface="Aparajita" panose="020B0502040204020203" pitchFamily="18" charset="0"/>
              </a:rPr>
              <a:t>Coordinates/plans membership luncheons and important events (Market Forecast and REALTOR® Rally) to bring relevant content and knowledge to membership. </a:t>
            </a:r>
          </a:p>
          <a:p>
            <a:r>
              <a:rPr lang="en-US" dirty="0">
                <a:latin typeface="Arial" panose="020B0604020202020204" pitchFamily="34" charset="0"/>
                <a:cs typeface="Aparajita" panose="020B0502040204020203" pitchFamily="18" charset="0"/>
              </a:rPr>
              <a:t> </a:t>
            </a:r>
          </a:p>
          <a:p>
            <a:r>
              <a:rPr lang="en-US" b="1" dirty="0">
                <a:latin typeface="Arial" panose="020B0604020202020204" pitchFamily="34" charset="0"/>
                <a:cs typeface="Aparajita" panose="020B0502040204020203" pitchFamily="18" charset="0"/>
              </a:rPr>
              <a:t>TREPAC: </a:t>
            </a:r>
            <a:r>
              <a:rPr lang="en-US" dirty="0">
                <a:latin typeface="Arial" panose="020B0604020202020204" pitchFamily="34" charset="0"/>
                <a:cs typeface="Aparajita" panose="020B0502040204020203" pitchFamily="18" charset="0"/>
              </a:rPr>
              <a:t>Political fundraising for the Texas Real Estate Political Action Committee in order to support/endorse local and state candidates. </a:t>
            </a:r>
          </a:p>
          <a:p>
            <a:endParaRPr lang="en-US" b="1"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FRAR MLS: </a:t>
            </a:r>
            <a:r>
              <a:rPr lang="en-US" dirty="0">
                <a:latin typeface="Arial" panose="020B0604020202020204" pitchFamily="34" charset="0"/>
                <a:cs typeface="Aparajita" panose="020B0502040204020203" pitchFamily="18" charset="0"/>
              </a:rPr>
              <a:t>Works to inform and education MLS Subscribers about how to use Matrix and CTXMLS Rules </a:t>
            </a:r>
          </a:p>
          <a:p>
            <a:r>
              <a:rPr lang="en-US" dirty="0">
                <a:latin typeface="Arial" panose="020B0604020202020204" pitchFamily="34" charset="0"/>
                <a:cs typeface="Aparajita" panose="020B0502040204020203" pitchFamily="18" charset="0"/>
              </a:rPr>
              <a:t>&amp; Regulations.</a:t>
            </a:r>
          </a:p>
          <a:p>
            <a:endParaRPr lang="en-US"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Professional Standards: </a:t>
            </a:r>
            <a:r>
              <a:rPr lang="en-US" dirty="0">
                <a:latin typeface="Arial" panose="020B0604020202020204" pitchFamily="34" charset="0"/>
                <a:cs typeface="Aparajita" panose="020B0502040204020203" pitchFamily="18" charset="0"/>
              </a:rPr>
              <a:t>Focus on education and training of The Code of Ethics and Standards of Practice with an emphasis on Broker engagement.  Must complete Texas REALTORS® Professional Standards Training.</a:t>
            </a:r>
          </a:p>
          <a:p>
            <a:endParaRPr lang="en-US"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NextGen: </a:t>
            </a:r>
            <a:r>
              <a:rPr lang="en-US" dirty="0">
                <a:latin typeface="Arial" panose="020B0604020202020204" pitchFamily="34" charset="0"/>
                <a:cs typeface="Aparajita" panose="020B0502040204020203" pitchFamily="18" charset="0"/>
              </a:rPr>
              <a:t>Built on aiding new member, 5 Years and Younger to the Real Estate Profession, through </a:t>
            </a:r>
            <a:r>
              <a:rPr lang="en-US" dirty="0" err="1">
                <a:latin typeface="Arial" panose="020B0604020202020204" pitchFamily="34" charset="0"/>
                <a:cs typeface="Aparajita" panose="020B0502040204020203" pitchFamily="18" charset="0"/>
              </a:rPr>
              <a:t>Lunch’n</a:t>
            </a:r>
            <a:r>
              <a:rPr lang="en-US" dirty="0">
                <a:latin typeface="Arial" panose="020B0604020202020204" pitchFamily="34" charset="0"/>
                <a:cs typeface="Aparajita" panose="020B0502040204020203" pitchFamily="18" charset="0"/>
              </a:rPr>
              <a:t> Learns, CE Classes, Panel discussions and community outreach projects.  All REALTOR® Members welcome!</a:t>
            </a:r>
            <a:endParaRPr lang="en-US" b="1" dirty="0">
              <a:latin typeface="Arial" panose="020B0604020202020204" pitchFamily="34" charset="0"/>
              <a:cs typeface="Aparajita" panose="020B0502040204020203" pitchFamily="18" charset="0"/>
            </a:endParaRPr>
          </a:p>
          <a:p>
            <a:endParaRPr lang="en-US" b="1" dirty="0">
              <a:latin typeface="Arial" panose="020B0604020202020204" pitchFamily="34" charset="0"/>
              <a:cs typeface="Aparajita" panose="020B0502040204020203" pitchFamily="18" charset="0"/>
            </a:endParaRPr>
          </a:p>
          <a:p>
            <a:endParaRPr lang="en-US" b="1" dirty="0">
              <a:latin typeface="Arial" panose="020B0604020202020204" pitchFamily="34" charset="0"/>
              <a:cs typeface="Aparajita" panose="020B0502040204020203" pitchFamily="18" charset="0"/>
            </a:endParaRPr>
          </a:p>
          <a:p>
            <a:endParaRPr lang="en-US" b="1" dirty="0">
              <a:latin typeface="Arial" panose="020B0604020202020204" pitchFamily="34" charset="0"/>
              <a:cs typeface="Aparajita" panose="020B0502040204020203" pitchFamily="18" charset="0"/>
            </a:endParaRPr>
          </a:p>
          <a:p>
            <a:endParaRPr lang="en-US" b="1" dirty="0">
              <a:latin typeface="Arial" panose="020B0604020202020204" pitchFamily="34" charset="0"/>
              <a:cs typeface="Aparajita" panose="020B0502040204020203" pitchFamily="18" charset="0"/>
            </a:endParaRPr>
          </a:p>
          <a:p>
            <a:endParaRPr lang="en-US" dirty="0">
              <a:latin typeface="Arial" panose="020B0604020202020204" pitchFamily="34" charset="0"/>
              <a:cs typeface="Aparajita" panose="020B0502040204020203" pitchFamily="18" charset="0"/>
            </a:endParaRPr>
          </a:p>
          <a:p>
            <a:endParaRPr lang="en-US" dirty="0"/>
          </a:p>
        </p:txBody>
      </p:sp>
    </p:spTree>
    <p:extLst>
      <p:ext uri="{BB962C8B-B14F-4D97-AF65-F5344CB8AC3E}">
        <p14:creationId xmlns:p14="http://schemas.microsoft.com/office/powerpoint/2010/main" val="9019866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EA869E1-F851-4A52-92F5-77E592B76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B083AD55-8296-44BD-8E14-DD2DDBC351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2BF46B26-15FC-4C5A-94FA-AE9ED64B5C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12F6065-5345-44BD-B66E-5487CCD7A9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8" name="Rectangle 17">
            <a:extLst>
              <a:ext uri="{FF2B5EF4-FFF2-40B4-BE49-F238E27FC236}">
                <a16:creationId xmlns:a16="http://schemas.microsoft.com/office/drawing/2014/main" id="{BD89ECFB-8421-4BB8-A23D-8B8D151F8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4911EB7-93CE-44FF-973F-B25ECF5DF5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318199" y="196947"/>
            <a:ext cx="3355235" cy="3187715"/>
          </a:xfrm>
          <a:prstGeom prst="ellipse">
            <a:avLst/>
          </a:prstGeom>
        </p:spPr>
        <p:txBody>
          <a:bodyPr vert="horz" lIns="91440" tIns="45720" rIns="91440" bIns="0" rtlCol="0" anchor="b">
            <a:noAutofit/>
          </a:bodyPr>
          <a:lstStyle/>
          <a:p>
            <a:r>
              <a:rPr lang="en-US" dirty="0"/>
              <a:t>Intro to Matrix</a:t>
            </a:r>
            <a:br>
              <a:rPr lang="en-US" dirty="0"/>
            </a:br>
            <a:br>
              <a:rPr lang="en-US" dirty="0"/>
            </a:br>
            <a:r>
              <a:rPr lang="en-US" dirty="0"/>
              <a:t>Selena Medina</a:t>
            </a:r>
          </a:p>
        </p:txBody>
      </p:sp>
      <p:cxnSp>
        <p:nvCxnSpPr>
          <p:cNvPr id="22" name="Straight Connector 21">
            <a:extLst>
              <a:ext uri="{FF2B5EF4-FFF2-40B4-BE49-F238E27FC236}">
                <a16:creationId xmlns:a16="http://schemas.microsoft.com/office/drawing/2014/main" id="{72870A17-34CA-4FF4-8777-CE7D7B986B7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009" y="3526496"/>
            <a:ext cx="3023617"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24" name="Group 23">
            <a:extLst>
              <a:ext uri="{FF2B5EF4-FFF2-40B4-BE49-F238E27FC236}">
                <a16:creationId xmlns:a16="http://schemas.microsoft.com/office/drawing/2014/main" id="{34B79B4F-74AA-4B58-BBD2-2C3804928D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90638" y="482171"/>
            <a:ext cx="7560115" cy="5149101"/>
            <a:chOff x="7463258" y="583365"/>
            <a:chExt cx="7560115" cy="5181928"/>
          </a:xfrm>
        </p:grpSpPr>
        <p:sp>
          <p:nvSpPr>
            <p:cNvPr id="25" name="Rectangle 24">
              <a:extLst>
                <a:ext uri="{FF2B5EF4-FFF2-40B4-BE49-F238E27FC236}">
                  <a16:creationId xmlns:a16="http://schemas.microsoft.com/office/drawing/2014/main" id="{FE994EF0-F368-43B3-9BF0-442E33BC36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B478E81-F333-452C-B354-06E13FB0B2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Rectangle 27">
            <a:extLst>
              <a:ext uri="{FF2B5EF4-FFF2-40B4-BE49-F238E27FC236}">
                <a16:creationId xmlns:a16="http://schemas.microsoft.com/office/drawing/2014/main" id="{4E4C1088-922B-4744-BB37-5D47AEA43D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2130" y="977099"/>
            <a:ext cx="6597725" cy="4136205"/>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FC5B435-5210-4EF1-B1FC-38BA41222315}"/>
              </a:ext>
            </a:extLst>
          </p:cNvPr>
          <p:cNvPicPr>
            <a:picLocks noChangeAspect="1"/>
          </p:cNvPicPr>
          <p:nvPr/>
        </p:nvPicPr>
        <p:blipFill>
          <a:blip r:embed="rId4"/>
          <a:stretch>
            <a:fillRect/>
          </a:stretch>
        </p:blipFill>
        <p:spPr>
          <a:xfrm>
            <a:off x="4631115" y="1833242"/>
            <a:ext cx="3059596" cy="2432378"/>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D82004BC-23CA-40A0-8602-983A939E2F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9810" y="2215691"/>
            <a:ext cx="3059596" cy="1667479"/>
          </a:xfrm>
          <a:prstGeom prst="rect">
            <a:avLst/>
          </a:prstGeom>
        </p:spPr>
      </p:pic>
      <p:pic>
        <p:nvPicPr>
          <p:cNvPr id="30" name="Picture 29">
            <a:extLst>
              <a:ext uri="{FF2B5EF4-FFF2-40B4-BE49-F238E27FC236}">
                <a16:creationId xmlns:a16="http://schemas.microsoft.com/office/drawing/2014/main" id="{15621CD7-6951-4B76-949B-6D851A2BE4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2" name="Straight Connector 31">
            <a:extLst>
              <a:ext uri="{FF2B5EF4-FFF2-40B4-BE49-F238E27FC236}">
                <a16:creationId xmlns:a16="http://schemas.microsoft.com/office/drawing/2014/main" id="{7AD09E24-F963-4867-8AA6-3D2F8D3C8AA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9488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E99DB0-2937-4890-A3BB-950879D636A2}"/>
              </a:ext>
            </a:extLst>
          </p:cNvPr>
          <p:cNvSpPr txBox="1"/>
          <p:nvPr/>
        </p:nvSpPr>
        <p:spPr>
          <a:xfrm>
            <a:off x="702366" y="494323"/>
            <a:ext cx="5399748" cy="1200329"/>
          </a:xfrm>
          <a:prstGeom prst="rect">
            <a:avLst/>
          </a:prstGeom>
          <a:noFill/>
        </p:spPr>
        <p:txBody>
          <a:bodyPr wrap="none" rtlCol="0">
            <a:spAutoFit/>
          </a:bodyPr>
          <a:lstStyle/>
          <a:p>
            <a:r>
              <a:rPr lang="en-US" sz="2400" dirty="0"/>
              <a:t>Casey Lee – Government Affairs Director</a:t>
            </a:r>
          </a:p>
          <a:p>
            <a:r>
              <a:rPr lang="en-US" sz="2400" dirty="0"/>
              <a:t>casey@fourriversrealtors.com</a:t>
            </a:r>
          </a:p>
          <a:p>
            <a:r>
              <a:rPr lang="en-US" sz="2400" dirty="0"/>
              <a:t>512-738-7053</a:t>
            </a:r>
          </a:p>
        </p:txBody>
      </p:sp>
      <p:sp>
        <p:nvSpPr>
          <p:cNvPr id="3" name="TextBox 2">
            <a:extLst>
              <a:ext uri="{FF2B5EF4-FFF2-40B4-BE49-F238E27FC236}">
                <a16:creationId xmlns:a16="http://schemas.microsoft.com/office/drawing/2014/main" id="{8C7A1EDF-707B-4A10-8552-9C0ADBB3EF49}"/>
              </a:ext>
            </a:extLst>
          </p:cNvPr>
          <p:cNvSpPr txBox="1"/>
          <p:nvPr/>
        </p:nvSpPr>
        <p:spPr>
          <a:xfrm>
            <a:off x="702366" y="2423564"/>
            <a:ext cx="2814040" cy="2585323"/>
          </a:xfrm>
          <a:prstGeom prst="rect">
            <a:avLst/>
          </a:prstGeom>
          <a:noFill/>
        </p:spPr>
        <p:txBody>
          <a:bodyPr wrap="none" rtlCol="0">
            <a:spAutoFit/>
          </a:bodyPr>
          <a:lstStyle/>
          <a:p>
            <a:r>
              <a:rPr lang="en-US" b="1" u="sng" dirty="0"/>
              <a:t>Hays County</a:t>
            </a:r>
          </a:p>
          <a:p>
            <a:r>
              <a:rPr lang="en-US" dirty="0"/>
              <a:t>San Marcos:</a:t>
            </a:r>
          </a:p>
          <a:p>
            <a:r>
              <a:rPr lang="en-US" dirty="0"/>
              <a:t>Cody Lantelme</a:t>
            </a:r>
          </a:p>
          <a:p>
            <a:r>
              <a:rPr lang="en-US" dirty="0"/>
              <a:t>cody@carsonproperties.net</a:t>
            </a:r>
          </a:p>
          <a:p>
            <a:endParaRPr lang="en-US" dirty="0"/>
          </a:p>
          <a:p>
            <a:r>
              <a:rPr lang="pl-PL" dirty="0"/>
              <a:t>Kyle/Buda:</a:t>
            </a:r>
          </a:p>
          <a:p>
            <a:r>
              <a:rPr lang="pl-PL" dirty="0"/>
              <a:t>Peggy Jones</a:t>
            </a:r>
          </a:p>
          <a:p>
            <a:r>
              <a:rPr lang="pl-PL" dirty="0"/>
              <a:t>peggyjones@austinsa.com</a:t>
            </a:r>
          </a:p>
          <a:p>
            <a:endParaRPr lang="en-US" dirty="0"/>
          </a:p>
        </p:txBody>
      </p:sp>
      <p:sp>
        <p:nvSpPr>
          <p:cNvPr id="4" name="TextBox 3">
            <a:extLst>
              <a:ext uri="{FF2B5EF4-FFF2-40B4-BE49-F238E27FC236}">
                <a16:creationId xmlns:a16="http://schemas.microsoft.com/office/drawing/2014/main" id="{E2C0C460-99B7-47C0-BCD8-EBCB2335EF43}"/>
              </a:ext>
            </a:extLst>
          </p:cNvPr>
          <p:cNvSpPr txBox="1"/>
          <p:nvPr/>
        </p:nvSpPr>
        <p:spPr>
          <a:xfrm>
            <a:off x="689285" y="4819345"/>
            <a:ext cx="2822247" cy="1200329"/>
          </a:xfrm>
          <a:prstGeom prst="rect">
            <a:avLst/>
          </a:prstGeom>
          <a:noFill/>
        </p:spPr>
        <p:txBody>
          <a:bodyPr wrap="none" rtlCol="0">
            <a:spAutoFit/>
          </a:bodyPr>
          <a:lstStyle/>
          <a:p>
            <a:r>
              <a:rPr lang="en-US" b="1" u="sng" dirty="0"/>
              <a:t>Comal County</a:t>
            </a:r>
          </a:p>
          <a:p>
            <a:r>
              <a:rPr lang="en-US" dirty="0"/>
              <a:t>New Braunfels/Canyon Lake</a:t>
            </a:r>
          </a:p>
          <a:p>
            <a:r>
              <a:rPr lang="en-US" dirty="0"/>
              <a:t>Esther Boarnet</a:t>
            </a:r>
          </a:p>
          <a:p>
            <a:r>
              <a:rPr lang="en-US" dirty="0"/>
              <a:t>eboarnet@gmail.com</a:t>
            </a:r>
          </a:p>
        </p:txBody>
      </p:sp>
      <p:sp>
        <p:nvSpPr>
          <p:cNvPr id="6" name="TextBox 5">
            <a:extLst>
              <a:ext uri="{FF2B5EF4-FFF2-40B4-BE49-F238E27FC236}">
                <a16:creationId xmlns:a16="http://schemas.microsoft.com/office/drawing/2014/main" id="{D3AD68CF-A55D-42AB-A697-3E17534CF976}"/>
              </a:ext>
            </a:extLst>
          </p:cNvPr>
          <p:cNvSpPr txBox="1"/>
          <p:nvPr/>
        </p:nvSpPr>
        <p:spPr>
          <a:xfrm>
            <a:off x="3893153" y="2422722"/>
            <a:ext cx="2202847" cy="1200329"/>
          </a:xfrm>
          <a:prstGeom prst="rect">
            <a:avLst/>
          </a:prstGeom>
          <a:noFill/>
        </p:spPr>
        <p:txBody>
          <a:bodyPr wrap="none" rtlCol="0">
            <a:spAutoFit/>
          </a:bodyPr>
          <a:lstStyle/>
          <a:p>
            <a:r>
              <a:rPr lang="en-US" b="1" u="sng" dirty="0"/>
              <a:t>Guadalupe County</a:t>
            </a:r>
          </a:p>
          <a:p>
            <a:r>
              <a:rPr lang="en-US" dirty="0"/>
              <a:t>Seguin</a:t>
            </a:r>
          </a:p>
          <a:p>
            <a:r>
              <a:rPr lang="en-US" dirty="0"/>
              <a:t>Ken Kiel</a:t>
            </a:r>
          </a:p>
          <a:p>
            <a:r>
              <a:rPr lang="en-US" dirty="0"/>
              <a:t>kkiel@cbharper.com</a:t>
            </a:r>
          </a:p>
        </p:txBody>
      </p:sp>
      <p:sp>
        <p:nvSpPr>
          <p:cNvPr id="7" name="TextBox 6">
            <a:extLst>
              <a:ext uri="{FF2B5EF4-FFF2-40B4-BE49-F238E27FC236}">
                <a16:creationId xmlns:a16="http://schemas.microsoft.com/office/drawing/2014/main" id="{D551D62E-B008-4F6C-9384-96BB9FF98871}"/>
              </a:ext>
            </a:extLst>
          </p:cNvPr>
          <p:cNvSpPr txBox="1"/>
          <p:nvPr/>
        </p:nvSpPr>
        <p:spPr>
          <a:xfrm>
            <a:off x="4063071" y="3921116"/>
            <a:ext cx="2032929" cy="800219"/>
          </a:xfrm>
          <a:prstGeom prst="rect">
            <a:avLst/>
          </a:prstGeom>
          <a:noFill/>
        </p:spPr>
        <p:txBody>
          <a:bodyPr wrap="none" rtlCol="0">
            <a:spAutoFit/>
          </a:bodyPr>
          <a:lstStyle/>
          <a:p>
            <a:r>
              <a:rPr lang="en-US" b="1" u="sng" dirty="0"/>
              <a:t>Gonzales County</a:t>
            </a:r>
          </a:p>
          <a:p>
            <a:r>
              <a:rPr lang="en-US" sz="2800" dirty="0">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B409B0E2-8AE6-40DC-95AF-8F4DE25083D4}"/>
              </a:ext>
            </a:extLst>
          </p:cNvPr>
          <p:cNvSpPr txBox="1"/>
          <p:nvPr/>
        </p:nvSpPr>
        <p:spPr>
          <a:xfrm>
            <a:off x="4128602" y="5019400"/>
            <a:ext cx="1967398" cy="800219"/>
          </a:xfrm>
          <a:prstGeom prst="rect">
            <a:avLst/>
          </a:prstGeom>
          <a:noFill/>
        </p:spPr>
        <p:txBody>
          <a:bodyPr wrap="none" rtlCol="0">
            <a:spAutoFit/>
          </a:bodyPr>
          <a:lstStyle/>
          <a:p>
            <a:r>
              <a:rPr lang="en-US" b="1" u="sng" dirty="0"/>
              <a:t>Caldwell County</a:t>
            </a:r>
          </a:p>
          <a:p>
            <a:r>
              <a:rPr lang="en-US" sz="2800" dirty="0">
                <a:latin typeface="Arial" panose="020B0604020202020204" pitchFamily="34" charset="0"/>
                <a:cs typeface="Arial" panose="020B0604020202020204" pitchFamily="34" charset="0"/>
              </a:rPr>
              <a:t>?</a:t>
            </a:r>
          </a:p>
        </p:txBody>
      </p:sp>
      <p:sp>
        <p:nvSpPr>
          <p:cNvPr id="9" name="TextBox 8">
            <a:extLst>
              <a:ext uri="{FF2B5EF4-FFF2-40B4-BE49-F238E27FC236}">
                <a16:creationId xmlns:a16="http://schemas.microsoft.com/office/drawing/2014/main" id="{53A47A61-511F-45EF-934D-13E8A0BE40D8}"/>
              </a:ext>
            </a:extLst>
          </p:cNvPr>
          <p:cNvSpPr txBox="1"/>
          <p:nvPr/>
        </p:nvSpPr>
        <p:spPr>
          <a:xfrm>
            <a:off x="7507353" y="2012941"/>
            <a:ext cx="3074303" cy="923330"/>
          </a:xfrm>
          <a:prstGeom prst="rect">
            <a:avLst/>
          </a:prstGeom>
          <a:noFill/>
        </p:spPr>
        <p:txBody>
          <a:bodyPr wrap="none" rtlCol="0">
            <a:spAutoFit/>
          </a:bodyPr>
          <a:lstStyle/>
          <a:p>
            <a:r>
              <a:rPr lang="en-US" b="1" u="sng" dirty="0"/>
              <a:t>TREPAC Chair</a:t>
            </a:r>
          </a:p>
          <a:p>
            <a:r>
              <a:rPr lang="en-US" dirty="0">
                <a:cs typeface="Arial" panose="020B0604020202020204" pitchFamily="34" charset="0"/>
              </a:rPr>
              <a:t>Brenda Damron</a:t>
            </a:r>
          </a:p>
          <a:p>
            <a:r>
              <a:rPr lang="en-US" dirty="0">
                <a:cs typeface="Arial" panose="020B0604020202020204" pitchFamily="34" charset="0"/>
              </a:rPr>
              <a:t>brenda@thedamrongroup.com</a:t>
            </a:r>
          </a:p>
        </p:txBody>
      </p:sp>
      <p:sp>
        <p:nvSpPr>
          <p:cNvPr id="10" name="TextBox 9">
            <a:extLst>
              <a:ext uri="{FF2B5EF4-FFF2-40B4-BE49-F238E27FC236}">
                <a16:creationId xmlns:a16="http://schemas.microsoft.com/office/drawing/2014/main" id="{9CA45CFE-35C0-4DD2-9574-9C66F6D128BE}"/>
              </a:ext>
            </a:extLst>
          </p:cNvPr>
          <p:cNvSpPr txBox="1"/>
          <p:nvPr/>
        </p:nvSpPr>
        <p:spPr>
          <a:xfrm>
            <a:off x="7507353" y="771322"/>
            <a:ext cx="3494867" cy="923330"/>
          </a:xfrm>
          <a:prstGeom prst="rect">
            <a:avLst/>
          </a:prstGeom>
          <a:noFill/>
        </p:spPr>
        <p:txBody>
          <a:bodyPr wrap="none" rtlCol="0">
            <a:spAutoFit/>
          </a:bodyPr>
          <a:lstStyle/>
          <a:p>
            <a:r>
              <a:rPr lang="en-US" b="1" u="sng" dirty="0"/>
              <a:t>GA Oversight Chair</a:t>
            </a:r>
          </a:p>
          <a:p>
            <a:r>
              <a:rPr lang="en-US" dirty="0">
                <a:cs typeface="Arial" panose="020B0604020202020204" pitchFamily="34" charset="0"/>
              </a:rPr>
              <a:t>Melissa Walls</a:t>
            </a:r>
          </a:p>
          <a:p>
            <a:r>
              <a:rPr lang="en-US" dirty="0">
                <a:cs typeface="Arial" panose="020B0604020202020204" pitchFamily="34" charset="0"/>
              </a:rPr>
              <a:t>melissa@cornerpostrealestate.com</a:t>
            </a:r>
          </a:p>
        </p:txBody>
      </p:sp>
      <p:sp>
        <p:nvSpPr>
          <p:cNvPr id="11" name="TextBox 10">
            <a:extLst>
              <a:ext uri="{FF2B5EF4-FFF2-40B4-BE49-F238E27FC236}">
                <a16:creationId xmlns:a16="http://schemas.microsoft.com/office/drawing/2014/main" id="{A81DEEEF-5C84-421D-9600-5DDCAFAAA6DB}"/>
              </a:ext>
            </a:extLst>
          </p:cNvPr>
          <p:cNvSpPr txBox="1"/>
          <p:nvPr/>
        </p:nvSpPr>
        <p:spPr>
          <a:xfrm>
            <a:off x="7507354" y="3254560"/>
            <a:ext cx="3074303" cy="923330"/>
          </a:xfrm>
          <a:prstGeom prst="rect">
            <a:avLst/>
          </a:prstGeom>
          <a:noFill/>
        </p:spPr>
        <p:txBody>
          <a:bodyPr wrap="none" rtlCol="0">
            <a:spAutoFit/>
          </a:bodyPr>
          <a:lstStyle/>
          <a:p>
            <a:r>
              <a:rPr lang="en-US" b="1" u="sng" dirty="0"/>
              <a:t>TREPAC Trustee</a:t>
            </a:r>
          </a:p>
          <a:p>
            <a:r>
              <a:rPr lang="en-US" dirty="0">
                <a:cs typeface="Arial" panose="020B0604020202020204" pitchFamily="34" charset="0"/>
              </a:rPr>
              <a:t>Debbie Homeier</a:t>
            </a:r>
          </a:p>
          <a:p>
            <a:r>
              <a:rPr lang="en-US" dirty="0">
                <a:cs typeface="Arial" panose="020B0604020202020204" pitchFamily="34" charset="0"/>
              </a:rPr>
              <a:t>debbie@vallonerealestate.net</a:t>
            </a:r>
          </a:p>
        </p:txBody>
      </p:sp>
      <p:sp>
        <p:nvSpPr>
          <p:cNvPr id="12" name="TextBox 11">
            <a:extLst>
              <a:ext uri="{FF2B5EF4-FFF2-40B4-BE49-F238E27FC236}">
                <a16:creationId xmlns:a16="http://schemas.microsoft.com/office/drawing/2014/main" id="{B43A3687-2EA9-484E-839D-51F3E6C66046}"/>
              </a:ext>
            </a:extLst>
          </p:cNvPr>
          <p:cNvSpPr txBox="1"/>
          <p:nvPr/>
        </p:nvSpPr>
        <p:spPr>
          <a:xfrm>
            <a:off x="7507355" y="4496179"/>
            <a:ext cx="3535135" cy="923330"/>
          </a:xfrm>
          <a:prstGeom prst="rect">
            <a:avLst/>
          </a:prstGeom>
          <a:noFill/>
        </p:spPr>
        <p:txBody>
          <a:bodyPr wrap="none" rtlCol="0">
            <a:spAutoFit/>
          </a:bodyPr>
          <a:lstStyle/>
          <a:p>
            <a:r>
              <a:rPr lang="en-US" b="1" u="sng" dirty="0"/>
              <a:t>Political Involvement </a:t>
            </a:r>
            <a:r>
              <a:rPr lang="en-US" b="1" u="sng" dirty="0" err="1"/>
              <a:t>Comittee</a:t>
            </a:r>
            <a:endParaRPr lang="en-US" b="1" u="sng" dirty="0"/>
          </a:p>
          <a:p>
            <a:r>
              <a:rPr lang="en-US" dirty="0">
                <a:cs typeface="Arial" panose="020B0604020202020204" pitchFamily="34" charset="0"/>
              </a:rPr>
              <a:t>Warren Hoskinson</a:t>
            </a:r>
          </a:p>
          <a:p>
            <a:r>
              <a:rPr lang="en-US" dirty="0">
                <a:cs typeface="Arial" panose="020B0604020202020204" pitchFamily="34" charset="0"/>
              </a:rPr>
              <a:t>hoskinsonrealestate@yahoo.com</a:t>
            </a:r>
          </a:p>
        </p:txBody>
      </p:sp>
    </p:spTree>
    <p:extLst>
      <p:ext uri="{BB962C8B-B14F-4D97-AF65-F5344CB8AC3E}">
        <p14:creationId xmlns:p14="http://schemas.microsoft.com/office/powerpoint/2010/main" val="3141540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A31F-AC10-457C-B264-7F88307A86FF}"/>
              </a:ext>
            </a:extLst>
          </p:cNvPr>
          <p:cNvSpPr>
            <a:spLocks noGrp="1"/>
          </p:cNvSpPr>
          <p:nvPr>
            <p:ph type="title"/>
          </p:nvPr>
        </p:nvSpPr>
        <p:spPr>
          <a:xfrm>
            <a:off x="7962519" y="618518"/>
            <a:ext cx="3084891" cy="1478570"/>
          </a:xfrm>
        </p:spPr>
        <p:txBody>
          <a:bodyPr vert="horz" lIns="91440" tIns="45720" rIns="91440" bIns="45720" rtlCol="0" anchor="ctr">
            <a:normAutofit/>
          </a:bodyPr>
          <a:lstStyle/>
          <a:p>
            <a:r>
              <a:rPr lang="en-US" sz="4800" kern="1200" cap="all" baseline="0">
                <a:solidFill>
                  <a:schemeClr val="tx1"/>
                </a:solidFill>
                <a:latin typeface="+mj-lt"/>
                <a:ea typeface="+mj-ea"/>
                <a:cs typeface="+mj-cs"/>
              </a:rPr>
              <a:t>Break time</a:t>
            </a:r>
          </a:p>
        </p:txBody>
      </p:sp>
      <p:sp>
        <p:nvSpPr>
          <p:cNvPr id="3" name="Text Placeholder 2">
            <a:extLst>
              <a:ext uri="{FF2B5EF4-FFF2-40B4-BE49-F238E27FC236}">
                <a16:creationId xmlns:a16="http://schemas.microsoft.com/office/drawing/2014/main" id="{BD4D7013-1E13-4C10-842A-72F32E335212}"/>
              </a:ext>
            </a:extLst>
          </p:cNvPr>
          <p:cNvSpPr>
            <a:spLocks noGrp="1"/>
          </p:cNvSpPr>
          <p:nvPr>
            <p:ph type="body" sz="half" idx="4294967295"/>
          </p:nvPr>
        </p:nvSpPr>
        <p:spPr>
          <a:xfrm>
            <a:off x="9107488" y="2249488"/>
            <a:ext cx="3084512" cy="3541712"/>
          </a:xfrm>
        </p:spPr>
        <p:txBody>
          <a:bodyPr vert="horz" lIns="91440" tIns="45720" rIns="91440" bIns="45720" rtlCol="0">
            <a:normAutofit/>
          </a:bodyPr>
          <a:lstStyle/>
          <a:p>
            <a:pPr marL="0"/>
            <a:r>
              <a:rPr lang="en-US" sz="3600" dirty="0"/>
              <a:t>5</a:t>
            </a:r>
            <a:r>
              <a:rPr lang="en-US" sz="3600" kern="1200" dirty="0">
                <a:solidFill>
                  <a:schemeClr val="tx1"/>
                </a:solidFill>
                <a:latin typeface="+mn-lt"/>
                <a:ea typeface="+mn-ea"/>
                <a:cs typeface="+mn-cs"/>
              </a:rPr>
              <a:t> Minutes</a:t>
            </a:r>
          </a:p>
          <a:p>
            <a:endParaRPr lang="en-US" sz="1800" kern="1200" dirty="0">
              <a:solidFill>
                <a:schemeClr val="tx1"/>
              </a:solidFill>
              <a:latin typeface="+mn-lt"/>
              <a:ea typeface="+mn-ea"/>
              <a:cs typeface="+mn-cs"/>
            </a:endParaRPr>
          </a:p>
        </p:txBody>
      </p:sp>
      <p:pic>
        <p:nvPicPr>
          <p:cNvPr id="5" name="Picture 4">
            <a:extLst>
              <a:ext uri="{FF2B5EF4-FFF2-40B4-BE49-F238E27FC236}">
                <a16:creationId xmlns:a16="http://schemas.microsoft.com/office/drawing/2014/main" id="{1C15A2E3-A0B4-4614-BC1D-24137AF33273}"/>
              </a:ext>
            </a:extLst>
          </p:cNvPr>
          <p:cNvPicPr>
            <a:picLocks noChangeAspect="1"/>
          </p:cNvPicPr>
          <p:nvPr/>
        </p:nvPicPr>
        <p:blipFill rotWithShape="1">
          <a:blip r:embed="rId4"/>
          <a:srcRect l="21472" r="-1" b="-1"/>
          <a:stretch/>
        </p:blipFill>
        <p:spPr>
          <a:xfrm>
            <a:off x="-5597" y="10"/>
            <a:ext cx="7558541" cy="6857990"/>
          </a:xfrm>
          <a:prstGeom prst="rect">
            <a:avLst/>
          </a:prstGeom>
        </p:spPr>
      </p:pic>
    </p:spTree>
    <p:extLst>
      <p:ext uri="{BB962C8B-B14F-4D97-AF65-F5344CB8AC3E}">
        <p14:creationId xmlns:p14="http://schemas.microsoft.com/office/powerpoint/2010/main" val="91543263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8AC4518F-5932-4636-8EEB-F6CD02773F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0479" y="2185120"/>
            <a:ext cx="9951041" cy="2487760"/>
          </a:xfrm>
          <a:prstGeom prst="rect">
            <a:avLst/>
          </a:prstGeom>
        </p:spPr>
      </p:pic>
      <p:sp>
        <p:nvSpPr>
          <p:cNvPr id="2" name="TextBox 1">
            <a:extLst>
              <a:ext uri="{FF2B5EF4-FFF2-40B4-BE49-F238E27FC236}">
                <a16:creationId xmlns:a16="http://schemas.microsoft.com/office/drawing/2014/main" id="{B8F84DBD-1E6E-4241-A026-CAD4AB7227B3}"/>
              </a:ext>
            </a:extLst>
          </p:cNvPr>
          <p:cNvSpPr txBox="1"/>
          <p:nvPr/>
        </p:nvSpPr>
        <p:spPr>
          <a:xfrm>
            <a:off x="1678988" y="1415679"/>
            <a:ext cx="8834021" cy="769441"/>
          </a:xfrm>
          <a:prstGeom prst="rect">
            <a:avLst/>
          </a:prstGeom>
          <a:noFill/>
        </p:spPr>
        <p:txBody>
          <a:bodyPr wrap="none" rtlCol="0">
            <a:spAutoFit/>
          </a:bodyPr>
          <a:lstStyle/>
          <a:p>
            <a:r>
              <a:rPr lang="en-US" sz="4400"/>
              <a:t>Central Texas Multiple Listing Service </a:t>
            </a:r>
          </a:p>
        </p:txBody>
      </p:sp>
    </p:spTree>
    <p:extLst>
      <p:ext uri="{BB962C8B-B14F-4D97-AF65-F5344CB8AC3E}">
        <p14:creationId xmlns:p14="http://schemas.microsoft.com/office/powerpoint/2010/main" val="339387240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35C06-A3CD-4BA5-A520-82CEB47D2974}"/>
              </a:ext>
            </a:extLst>
          </p:cNvPr>
          <p:cNvSpPr>
            <a:spLocks noGrp="1"/>
          </p:cNvSpPr>
          <p:nvPr>
            <p:ph type="title"/>
          </p:nvPr>
        </p:nvSpPr>
        <p:spPr>
          <a:xfrm>
            <a:off x="1152361" y="751340"/>
            <a:ext cx="4001461" cy="4962524"/>
          </a:xfrm>
        </p:spPr>
        <p:txBody>
          <a:bodyPr vert="horz" lIns="91440" tIns="45720" rIns="91440" bIns="45720" rtlCol="0" anchor="ctr">
            <a:normAutofit fontScale="90000"/>
          </a:bodyPr>
          <a:lstStyle/>
          <a:p>
            <a:r>
              <a:rPr lang="en-US" sz="4100" kern="1200">
                <a:latin typeface="+mj-lt"/>
                <a:ea typeface="+mj-ea"/>
                <a:cs typeface="+mj-cs"/>
              </a:rPr>
              <a:t>Coverage Area:</a:t>
            </a:r>
            <a:br>
              <a:rPr lang="en-US" sz="4100" kern="1200">
                <a:latin typeface="+mj-lt"/>
                <a:ea typeface="+mj-ea"/>
                <a:cs typeface="+mj-cs"/>
              </a:rPr>
            </a:br>
            <a:br>
              <a:rPr lang="en-US" sz="4100" kern="1200">
                <a:latin typeface="+mj-lt"/>
                <a:ea typeface="+mj-ea"/>
                <a:cs typeface="+mj-cs"/>
              </a:rPr>
            </a:br>
            <a:r>
              <a:rPr lang="en-US" sz="4100" kern="1200">
                <a:latin typeface="+mj-lt"/>
                <a:ea typeface="+mj-ea"/>
                <a:cs typeface="+mj-cs"/>
              </a:rPr>
              <a:t>-Four Rivers</a:t>
            </a:r>
            <a:br>
              <a:rPr lang="en-US" sz="4100" kern="1200">
                <a:latin typeface="+mj-lt"/>
                <a:ea typeface="+mj-ea"/>
                <a:cs typeface="+mj-cs"/>
              </a:rPr>
            </a:br>
            <a:r>
              <a:rPr lang="en-US" sz="4100" kern="1200">
                <a:latin typeface="+mj-lt"/>
                <a:ea typeface="+mj-ea"/>
                <a:cs typeface="+mj-cs"/>
              </a:rPr>
              <a:t>-Victoria </a:t>
            </a:r>
            <a:br>
              <a:rPr lang="en-US" sz="4100" kern="1200">
                <a:latin typeface="+mj-lt"/>
                <a:ea typeface="+mj-ea"/>
                <a:cs typeface="+mj-cs"/>
              </a:rPr>
            </a:br>
            <a:r>
              <a:rPr lang="en-US" sz="4100" kern="1200">
                <a:latin typeface="+mj-lt"/>
                <a:ea typeface="+mj-ea"/>
                <a:cs typeface="+mj-cs"/>
              </a:rPr>
              <a:t>-Williamson County</a:t>
            </a:r>
            <a:br>
              <a:rPr lang="en-US" sz="4100" kern="1200">
                <a:latin typeface="+mj-lt"/>
                <a:ea typeface="+mj-ea"/>
                <a:cs typeface="+mj-cs"/>
              </a:rPr>
            </a:br>
            <a:r>
              <a:rPr lang="en-US" sz="4100" kern="1200">
                <a:latin typeface="+mj-lt"/>
                <a:ea typeface="+mj-ea"/>
                <a:cs typeface="+mj-cs"/>
              </a:rPr>
              <a:t>-Temple Belton</a:t>
            </a:r>
            <a:br>
              <a:rPr lang="en-US" sz="4100" kern="1200">
                <a:latin typeface="+mj-lt"/>
                <a:ea typeface="+mj-ea"/>
                <a:cs typeface="+mj-cs"/>
              </a:rPr>
            </a:br>
            <a:r>
              <a:rPr lang="en-US" sz="4100" kern="1200">
                <a:latin typeface="+mj-lt"/>
                <a:ea typeface="+mj-ea"/>
                <a:cs typeface="+mj-cs"/>
              </a:rPr>
              <a:t>-Ft Hood</a:t>
            </a:r>
          </a:p>
        </p:txBody>
      </p:sp>
      <p:pic>
        <p:nvPicPr>
          <p:cNvPr id="5" name="Content Placeholder 4" descr="A close up of a map&#10;&#10;Description automatically generated">
            <a:extLst>
              <a:ext uri="{FF2B5EF4-FFF2-40B4-BE49-F238E27FC236}">
                <a16:creationId xmlns:a16="http://schemas.microsoft.com/office/drawing/2014/main" id="{FDE273FC-72AB-430C-A577-8A03849A133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153822" y="877088"/>
            <a:ext cx="6553545" cy="5111765"/>
          </a:xfrm>
          <a:prstGeom prst="rect">
            <a:avLst/>
          </a:prstGeom>
        </p:spPr>
      </p:pic>
    </p:spTree>
    <p:extLst>
      <p:ext uri="{BB962C8B-B14F-4D97-AF65-F5344CB8AC3E}">
        <p14:creationId xmlns:p14="http://schemas.microsoft.com/office/powerpoint/2010/main" val="72398427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366369" y="1900615"/>
            <a:ext cx="4245866" cy="2058989"/>
          </a:xfrm>
        </p:spPr>
        <p:txBody>
          <a:bodyPr>
            <a:normAutofit fontScale="90000"/>
          </a:bodyPr>
          <a:lstStyle/>
          <a:p>
            <a:r>
              <a:rPr lang="en-US" sz="4800"/>
              <a:t>Top Compliance Issues:</a:t>
            </a:r>
          </a:p>
        </p:txBody>
      </p:sp>
      <p:graphicFrame>
        <p:nvGraphicFramePr>
          <p:cNvPr id="5" name="Content Placeholder 2">
            <a:extLst>
              <a:ext uri="{FF2B5EF4-FFF2-40B4-BE49-F238E27FC236}">
                <a16:creationId xmlns:a16="http://schemas.microsoft.com/office/drawing/2014/main" id="{5C2D3F77-0FB0-43E4-A868-70465DC73831}"/>
              </a:ext>
            </a:extLst>
          </p:cNvPr>
          <p:cNvGraphicFramePr>
            <a:graphicFrameLocks noGrp="1"/>
          </p:cNvGraphicFramePr>
          <p:nvPr>
            <p:ph idx="1"/>
            <p:extLst>
              <p:ext uri="{D42A27DB-BD31-4B8C-83A1-F6EECF244321}">
                <p14:modId xmlns:p14="http://schemas.microsoft.com/office/powerpoint/2010/main" val="842389300"/>
              </p:ext>
            </p:extLst>
          </p:nvPr>
        </p:nvGraphicFramePr>
        <p:xfrm>
          <a:off x="6096000" y="436229"/>
          <a:ext cx="5692998" cy="52934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892726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353745" y="939821"/>
            <a:ext cx="3657600" cy="2887579"/>
          </a:xfrm>
        </p:spPr>
        <p:txBody>
          <a:bodyPr vert="horz" lIns="91440" tIns="45720" rIns="91440" bIns="45720" rtlCol="0" anchor="b">
            <a:normAutofit fontScale="90000"/>
          </a:bodyPr>
          <a:lstStyle/>
          <a:p>
            <a:pPr algn="ctr"/>
            <a:r>
              <a:rPr lang="en-US" sz="4100" kern="1200">
                <a:latin typeface="+mj-lt"/>
                <a:ea typeface="+mj-ea"/>
                <a:cs typeface="+mj-cs"/>
              </a:rPr>
              <a:t>Incorrect Status:</a:t>
            </a:r>
            <a:br>
              <a:rPr lang="en-US" sz="4100" kern="1200">
                <a:latin typeface="+mj-lt"/>
                <a:ea typeface="+mj-ea"/>
                <a:cs typeface="+mj-cs"/>
              </a:rPr>
            </a:br>
            <a:br>
              <a:rPr lang="en-US" sz="4100" kern="1200">
                <a:latin typeface="+mj-lt"/>
                <a:ea typeface="+mj-ea"/>
                <a:cs typeface="+mj-cs"/>
              </a:rPr>
            </a:br>
            <a:r>
              <a:rPr lang="en-US" sz="4100" kern="1200">
                <a:latin typeface="+mj-lt"/>
                <a:ea typeface="+mj-ea"/>
                <a:cs typeface="+mj-cs"/>
              </a:rPr>
              <a:t>Matrix shows you before they expire</a:t>
            </a:r>
          </a:p>
        </p:txBody>
      </p:sp>
      <p:pic>
        <p:nvPicPr>
          <p:cNvPr id="4" name="Content Placeholder 3">
            <a:extLst>
              <a:ext uri="{FF2B5EF4-FFF2-40B4-BE49-F238E27FC236}">
                <a16:creationId xmlns:a16="http://schemas.microsoft.com/office/drawing/2014/main" id="{5E74FD4F-FF3E-4F63-A5F4-2795459DDEB5}"/>
              </a:ext>
            </a:extLst>
          </p:cNvPr>
          <p:cNvPicPr>
            <a:picLocks noGrp="1" noChangeAspect="1"/>
          </p:cNvPicPr>
          <p:nvPr>
            <p:ph idx="1"/>
          </p:nvPr>
        </p:nvPicPr>
        <p:blipFill>
          <a:blip r:embed="rId3"/>
          <a:stretch>
            <a:fillRect/>
          </a:stretch>
        </p:blipFill>
        <p:spPr>
          <a:xfrm>
            <a:off x="5358081" y="388494"/>
            <a:ext cx="6553545" cy="5439441"/>
          </a:xfrm>
          <a:prstGeom prst="rect">
            <a:avLst/>
          </a:prstGeom>
        </p:spPr>
      </p:pic>
    </p:spTree>
    <p:extLst>
      <p:ext uri="{BB962C8B-B14F-4D97-AF65-F5344CB8AC3E}">
        <p14:creationId xmlns:p14="http://schemas.microsoft.com/office/powerpoint/2010/main" val="193072709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p:txBody>
          <a:bodyPr>
            <a:normAutofit/>
          </a:bodyPr>
          <a:lstStyle/>
          <a:p>
            <a:r>
              <a:rPr lang="en-US" sz="6600"/>
              <a:t>Report IT 	</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838200" y="1825625"/>
            <a:ext cx="10515600" cy="4014736"/>
          </a:xfrm>
        </p:spPr>
        <p:txBody>
          <a:bodyPr>
            <a:normAutofit fontScale="85000" lnSpcReduction="10000"/>
          </a:bodyPr>
          <a:lstStyle/>
          <a:p>
            <a:r>
              <a:rPr lang="en-US" sz="4000"/>
              <a:t>Click the Yellow Caution icon to send a manual Report IT on a listing.</a:t>
            </a:r>
          </a:p>
          <a:p>
            <a:endParaRPr lang="en-US" sz="4000"/>
          </a:p>
          <a:p>
            <a:r>
              <a:rPr lang="en-US" sz="4000"/>
              <a:t>Leave a detailed explanation of the suspected compliance issue and LDC Specialist shall investigate and render a decision if it warrants any further action. </a:t>
            </a:r>
          </a:p>
          <a:p>
            <a:pPr marL="0" indent="0">
              <a:buNone/>
            </a:pPr>
            <a:endParaRPr lang="en-US"/>
          </a:p>
        </p:txBody>
      </p:sp>
      <p:pic>
        <p:nvPicPr>
          <p:cNvPr id="6" name="Picture 5">
            <a:extLst>
              <a:ext uri="{FF2B5EF4-FFF2-40B4-BE49-F238E27FC236}">
                <a16:creationId xmlns:a16="http://schemas.microsoft.com/office/drawing/2014/main" id="{54A556D2-AC02-4F8F-B12C-B8471F425444}"/>
              </a:ext>
            </a:extLst>
          </p:cNvPr>
          <p:cNvPicPr>
            <a:picLocks noChangeAspect="1"/>
          </p:cNvPicPr>
          <p:nvPr/>
        </p:nvPicPr>
        <p:blipFill>
          <a:blip r:embed="rId3"/>
          <a:stretch>
            <a:fillRect/>
          </a:stretch>
        </p:blipFill>
        <p:spPr>
          <a:xfrm>
            <a:off x="7537690" y="558372"/>
            <a:ext cx="1432351" cy="907155"/>
          </a:xfrm>
          <a:prstGeom prst="rect">
            <a:avLst/>
          </a:prstGeom>
        </p:spPr>
      </p:pic>
    </p:spTree>
    <p:extLst>
      <p:ext uri="{BB962C8B-B14F-4D97-AF65-F5344CB8AC3E}">
        <p14:creationId xmlns:p14="http://schemas.microsoft.com/office/powerpoint/2010/main" val="35555093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674236" y="914400"/>
            <a:ext cx="4479585" cy="2887579"/>
          </a:xfrm>
          <a:prstGeom prst="ellipse">
            <a:avLst/>
          </a:prstGeom>
        </p:spPr>
        <p:txBody>
          <a:bodyPr vert="horz" lIns="91440" tIns="45720" rIns="91440" bIns="45720" rtlCol="0" anchor="b">
            <a:normAutofit/>
          </a:bodyPr>
          <a:lstStyle/>
          <a:p>
            <a:pPr algn="ctr"/>
            <a:r>
              <a:rPr lang="en-US" sz="4800" kern="1200">
                <a:latin typeface="+mj-lt"/>
                <a:ea typeface="+mj-ea"/>
                <a:cs typeface="+mj-cs"/>
              </a:rPr>
              <a:t>Report IT cont.</a:t>
            </a:r>
          </a:p>
        </p:txBody>
      </p:sp>
      <p:pic>
        <p:nvPicPr>
          <p:cNvPr id="4" name="Content Placeholder 3" descr="report it button.jpg">
            <a:extLst>
              <a:ext uri="{FF2B5EF4-FFF2-40B4-BE49-F238E27FC236}">
                <a16:creationId xmlns:a16="http://schemas.microsoft.com/office/drawing/2014/main" id="{AC37B8DB-0CF1-42C0-8866-18104E070415}"/>
              </a:ext>
            </a:extLst>
          </p:cNvPr>
          <p:cNvPicPr>
            <a:picLocks noChangeAspect="1"/>
          </p:cNvPicPr>
          <p:nvPr/>
        </p:nvPicPr>
        <p:blipFill>
          <a:blip r:embed="rId3" cstate="print"/>
          <a:stretch>
            <a:fillRect/>
          </a:stretch>
        </p:blipFill>
        <p:spPr>
          <a:xfrm>
            <a:off x="4658873" y="604007"/>
            <a:ext cx="7180208" cy="4972293"/>
          </a:xfrm>
          <a:prstGeom prst="rect">
            <a:avLst/>
          </a:prstGeom>
        </p:spPr>
      </p:pic>
    </p:spTree>
    <p:extLst>
      <p:ext uri="{BB962C8B-B14F-4D97-AF65-F5344CB8AC3E}">
        <p14:creationId xmlns:p14="http://schemas.microsoft.com/office/powerpoint/2010/main" val="33123190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405788" y="620787"/>
            <a:ext cx="6489962" cy="1476462"/>
          </a:xfrm>
          <a:prstGeom prst="ellipse">
            <a:avLst/>
          </a:prstGeom>
        </p:spPr>
        <p:txBody>
          <a:bodyPr vert="horz" lIns="91440" tIns="45720" rIns="91440" bIns="45720" rtlCol="0" anchor="b">
            <a:normAutofit fontScale="90000"/>
          </a:bodyPr>
          <a:lstStyle/>
          <a:p>
            <a:pPr algn="ctr"/>
            <a:r>
              <a:rPr lang="en-US" sz="4800" kern="1200">
                <a:latin typeface="+mj-lt"/>
                <a:ea typeface="+mj-ea"/>
                <a:cs typeface="+mj-cs"/>
              </a:rPr>
              <a:t>Report IT cont.</a:t>
            </a:r>
          </a:p>
        </p:txBody>
      </p:sp>
      <p:pic>
        <p:nvPicPr>
          <p:cNvPr id="4" name="Content Placeholder 3" descr="Mickey Mouse Listings report it.jpg">
            <a:extLst>
              <a:ext uri="{FF2B5EF4-FFF2-40B4-BE49-F238E27FC236}">
                <a16:creationId xmlns:a16="http://schemas.microsoft.com/office/drawing/2014/main" id="{5F225860-B586-4028-A86A-8FA6E0E08755}"/>
              </a:ext>
            </a:extLst>
          </p:cNvPr>
          <p:cNvPicPr>
            <a:picLocks noGrp="1" noChangeAspect="1"/>
          </p:cNvPicPr>
          <p:nvPr>
            <p:ph idx="1"/>
          </p:nvPr>
        </p:nvPicPr>
        <p:blipFill>
          <a:blip r:embed="rId3" cstate="print"/>
          <a:stretch>
            <a:fillRect/>
          </a:stretch>
        </p:blipFill>
        <p:spPr>
          <a:xfrm>
            <a:off x="1665393" y="1946246"/>
            <a:ext cx="8861214" cy="4009699"/>
          </a:xfrm>
          <a:prstGeom prst="rect">
            <a:avLst/>
          </a:prstGeom>
        </p:spPr>
      </p:pic>
    </p:spTree>
    <p:extLst>
      <p:ext uri="{BB962C8B-B14F-4D97-AF65-F5344CB8AC3E}">
        <p14:creationId xmlns:p14="http://schemas.microsoft.com/office/powerpoint/2010/main" val="70411499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215268" y="998290"/>
            <a:ext cx="9967257" cy="1334557"/>
          </a:xfrm>
        </p:spPr>
        <p:txBody>
          <a:bodyPr>
            <a:noAutofit/>
          </a:bodyPr>
          <a:lstStyle/>
          <a:p>
            <a:pPr algn="ctr"/>
            <a:r>
              <a:rPr lang="en-US" sz="6000"/>
              <a:t>Compliance  Workflow</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2100874" y="1724291"/>
            <a:ext cx="8196044" cy="4358752"/>
          </a:xfrm>
        </p:spPr>
        <p:txBody>
          <a:bodyPr anchor="ctr">
            <a:noAutofit/>
          </a:bodyPr>
          <a:lstStyle/>
          <a:p>
            <a:pPr marL="457200" lvl="1" indent="0">
              <a:buNone/>
            </a:pPr>
            <a:r>
              <a:rPr lang="en-US" sz="2800" b="1"/>
              <a:t>Minor Offence:</a:t>
            </a:r>
          </a:p>
          <a:p>
            <a:pPr lvl="2"/>
            <a:r>
              <a:rPr lang="en-US" sz="2800">
                <a:solidFill>
                  <a:srgbClr val="C00000"/>
                </a:solidFill>
              </a:rPr>
              <a:t>1</a:t>
            </a:r>
            <a:r>
              <a:rPr lang="en-US" sz="2800" baseline="30000">
                <a:solidFill>
                  <a:srgbClr val="C00000"/>
                </a:solidFill>
              </a:rPr>
              <a:t>st</a:t>
            </a:r>
            <a:r>
              <a:rPr lang="en-US" sz="2800">
                <a:solidFill>
                  <a:srgbClr val="C00000"/>
                </a:solidFill>
              </a:rPr>
              <a:t> Warning </a:t>
            </a:r>
            <a:r>
              <a:rPr lang="en-US" sz="2800"/>
              <a:t>– If you correct the listing no further action.</a:t>
            </a:r>
          </a:p>
          <a:p>
            <a:pPr lvl="2"/>
            <a:r>
              <a:rPr lang="en-US" sz="2800">
                <a:solidFill>
                  <a:srgbClr val="C00000"/>
                </a:solidFill>
              </a:rPr>
              <a:t>2</a:t>
            </a:r>
            <a:r>
              <a:rPr lang="en-US" sz="2800" baseline="30000">
                <a:solidFill>
                  <a:srgbClr val="C00000"/>
                </a:solidFill>
              </a:rPr>
              <a:t>nd</a:t>
            </a:r>
            <a:r>
              <a:rPr lang="en-US" sz="2800">
                <a:solidFill>
                  <a:srgbClr val="C00000"/>
                </a:solidFill>
              </a:rPr>
              <a:t> Warning </a:t>
            </a:r>
            <a:r>
              <a:rPr lang="en-US" sz="2800"/>
              <a:t>– After 72 Hours a 2</a:t>
            </a:r>
            <a:r>
              <a:rPr lang="en-US" sz="2800" baseline="30000"/>
              <a:t>nd</a:t>
            </a:r>
            <a:r>
              <a:rPr lang="en-US" sz="2800"/>
              <a:t> warning is sent to correct the listing.</a:t>
            </a:r>
          </a:p>
          <a:p>
            <a:pPr lvl="2"/>
            <a:r>
              <a:rPr lang="en-US" sz="2800">
                <a:solidFill>
                  <a:srgbClr val="C00000"/>
                </a:solidFill>
              </a:rPr>
              <a:t>$100 Fine </a:t>
            </a:r>
            <a:r>
              <a:rPr lang="en-US" sz="2800"/>
              <a:t>– 72 Hours after the 2</a:t>
            </a:r>
            <a:r>
              <a:rPr lang="en-US" sz="2800" baseline="30000"/>
              <a:t>nd</a:t>
            </a:r>
            <a:r>
              <a:rPr lang="en-US" sz="2800"/>
              <a:t> warning it’s an automatic fine if not corrected.</a:t>
            </a:r>
          </a:p>
        </p:txBody>
      </p:sp>
    </p:spTree>
    <p:extLst>
      <p:ext uri="{BB962C8B-B14F-4D97-AF65-F5344CB8AC3E}">
        <p14:creationId xmlns:p14="http://schemas.microsoft.com/office/powerpoint/2010/main" val="111323393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42" name="Rectangle 26">
            <a:extLst>
              <a:ext uri="{FF2B5EF4-FFF2-40B4-BE49-F238E27FC236}">
                <a16:creationId xmlns:a16="http://schemas.microsoft.com/office/drawing/2014/main" id="{3193BA5C-B8F3-4972-BA54-014C48FAFA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28">
            <a:extLst>
              <a:ext uri="{FF2B5EF4-FFF2-40B4-BE49-F238E27FC236}">
                <a16:creationId xmlns:a16="http://schemas.microsoft.com/office/drawing/2014/main" id="{D7162BAB-C25E-4CE9-B87C-F118DC7E7C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3530885"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114990" y="880303"/>
            <a:ext cx="4167616" cy="1049235"/>
          </a:xfrm>
        </p:spPr>
        <p:txBody>
          <a:bodyPr>
            <a:noAutofit/>
          </a:bodyPr>
          <a:lstStyle/>
          <a:p>
            <a:r>
              <a:rPr lang="en-US"/>
              <a:t>Compliance Workflow cont.</a:t>
            </a:r>
          </a:p>
        </p:txBody>
      </p:sp>
      <p:sp>
        <p:nvSpPr>
          <p:cNvPr id="44" name="Rectangle 30">
            <a:extLst>
              <a:ext uri="{FF2B5EF4-FFF2-40B4-BE49-F238E27FC236}">
                <a16:creationId xmlns:a16="http://schemas.microsoft.com/office/drawing/2014/main" id="{05B93327-222A-4DAC-9163-371BF44CDB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323273" y="2015732"/>
            <a:ext cx="4654831" cy="3450613"/>
          </a:xfrm>
        </p:spPr>
        <p:txBody>
          <a:bodyPr>
            <a:noAutofit/>
          </a:bodyPr>
          <a:lstStyle/>
          <a:p>
            <a:pPr marL="0" indent="0">
              <a:buNone/>
            </a:pPr>
            <a:r>
              <a:rPr lang="en-US" sz="2300" b="1"/>
              <a:t>Serious Offence:</a:t>
            </a:r>
          </a:p>
          <a:p>
            <a:pPr lvl="1"/>
            <a:r>
              <a:rPr lang="en-US" sz="2300"/>
              <a:t>No warnings</a:t>
            </a:r>
          </a:p>
          <a:p>
            <a:pPr lvl="1"/>
            <a:r>
              <a:rPr lang="en-US" sz="2300"/>
              <a:t>Automatic $100 Fine</a:t>
            </a:r>
          </a:p>
          <a:p>
            <a:pPr lvl="1"/>
            <a:r>
              <a:rPr lang="en-US" sz="2300"/>
              <a:t>Allowing a listing to expire without changing the status to Sold</a:t>
            </a:r>
          </a:p>
          <a:p>
            <a:pPr lvl="1"/>
            <a:r>
              <a:rPr lang="en-US" sz="2300"/>
              <a:t>Branded Photos</a:t>
            </a:r>
          </a:p>
          <a:p>
            <a:pPr lvl="1"/>
            <a:r>
              <a:rPr lang="en-US" sz="2300"/>
              <a:t>Duplicating listings within the same property type</a:t>
            </a:r>
          </a:p>
        </p:txBody>
      </p:sp>
      <p:grpSp>
        <p:nvGrpSpPr>
          <p:cNvPr id="45" name="Group 32">
            <a:extLst>
              <a:ext uri="{FF2B5EF4-FFF2-40B4-BE49-F238E27FC236}">
                <a16:creationId xmlns:a16="http://schemas.microsoft.com/office/drawing/2014/main" id="{14EE34E3-F117-4487-8ACF-33DA65FA11B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0131" y="482171"/>
            <a:ext cx="6091791" cy="5149101"/>
            <a:chOff x="5460131" y="482171"/>
            <a:chExt cx="6091791" cy="5149101"/>
          </a:xfrm>
        </p:grpSpPr>
        <p:sp>
          <p:nvSpPr>
            <p:cNvPr id="46" name="Rectangle 33">
              <a:extLst>
                <a:ext uri="{FF2B5EF4-FFF2-40B4-BE49-F238E27FC236}">
                  <a16:creationId xmlns:a16="http://schemas.microsoft.com/office/drawing/2014/main" id="{39ACC02C-6424-4165-93C4-E83C8E81D4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60131" y="482171"/>
              <a:ext cx="6091791"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34">
              <a:extLst>
                <a:ext uri="{FF2B5EF4-FFF2-40B4-BE49-F238E27FC236}">
                  <a16:creationId xmlns:a16="http://schemas.microsoft.com/office/drawing/2014/main" id="{C182CB9C-C978-4C9B-9AAD-8B13418975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78956" y="812507"/>
              <a:ext cx="5461780"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8" name="Rectangle 36">
            <a:extLst>
              <a:ext uri="{FF2B5EF4-FFF2-40B4-BE49-F238E27FC236}">
                <a16:creationId xmlns:a16="http://schemas.microsoft.com/office/drawing/2014/main" id="{56388820-A63D-463C-9DBC-060A5ABE33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42379" y="977965"/>
            <a:ext cx="5134631" cy="4135339"/>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object, clock, drawing&#10;&#10;Description automatically generated">
            <a:extLst>
              <a:ext uri="{FF2B5EF4-FFF2-40B4-BE49-F238E27FC236}">
                <a16:creationId xmlns:a16="http://schemas.microsoft.com/office/drawing/2014/main" id="{0227D1BC-9235-40AF-B807-7382124893E2}"/>
              </a:ext>
            </a:extLst>
          </p:cNvPr>
          <p:cNvPicPr>
            <a:picLocks noChangeAspect="1"/>
          </p:cNvPicPr>
          <p:nvPr/>
        </p:nvPicPr>
        <p:blipFill rotWithShape="1">
          <a:blip r:embed="rId3">
            <a:extLst>
              <a:ext uri="{28A0092B-C50C-407E-A947-70E740481C1C}">
                <a14:useLocalDpi xmlns:a14="http://schemas.microsoft.com/office/drawing/2010/main" val="0"/>
              </a:ext>
            </a:extLst>
          </a:blip>
          <a:srcRect t="9862" r="1" b="9953"/>
          <a:stretch/>
        </p:blipFill>
        <p:spPr>
          <a:xfrm>
            <a:off x="6093944" y="1116345"/>
            <a:ext cx="4821515" cy="3866172"/>
          </a:xfrm>
          <a:prstGeom prst="rect">
            <a:avLst/>
          </a:prstGeom>
        </p:spPr>
      </p:pic>
      <p:pic>
        <p:nvPicPr>
          <p:cNvPr id="49" name="Picture 38">
            <a:extLst>
              <a:ext uri="{FF2B5EF4-FFF2-40B4-BE49-F238E27FC236}">
                <a16:creationId xmlns:a16="http://schemas.microsoft.com/office/drawing/2014/main" id="{C04ED70F-D6FD-4EB1-A171-D30F885FE73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1" name="Straight Connector 40">
            <a:extLst>
              <a:ext uri="{FF2B5EF4-FFF2-40B4-BE49-F238E27FC236}">
                <a16:creationId xmlns:a16="http://schemas.microsoft.com/office/drawing/2014/main" id="{DA26CAE9-74C4-4EDD-8A80-77F79EAA86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368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B618E8-574E-431F-91BF-29F4D45DCAA5}"/>
              </a:ext>
            </a:extLst>
          </p:cNvPr>
          <p:cNvSpPr txBox="1"/>
          <p:nvPr/>
        </p:nvSpPr>
        <p:spPr>
          <a:xfrm>
            <a:off x="2313393" y="357808"/>
            <a:ext cx="7565213" cy="707886"/>
          </a:xfrm>
          <a:prstGeom prst="rect">
            <a:avLst/>
          </a:prstGeom>
          <a:noFill/>
        </p:spPr>
        <p:txBody>
          <a:bodyPr wrap="none" rtlCol="0">
            <a:spAutoFit/>
          </a:bodyPr>
          <a:lstStyle/>
          <a:p>
            <a:r>
              <a:rPr lang="en-US" sz="4000" dirty="0"/>
              <a:t>Advocacy is more than just political</a:t>
            </a:r>
          </a:p>
        </p:txBody>
      </p:sp>
      <p:sp>
        <p:nvSpPr>
          <p:cNvPr id="3" name="TextBox 2">
            <a:extLst>
              <a:ext uri="{FF2B5EF4-FFF2-40B4-BE49-F238E27FC236}">
                <a16:creationId xmlns:a16="http://schemas.microsoft.com/office/drawing/2014/main" id="{BB743B3E-87D0-47E7-99E2-8D2CD1E138F1}"/>
              </a:ext>
            </a:extLst>
          </p:cNvPr>
          <p:cNvSpPr txBox="1"/>
          <p:nvPr/>
        </p:nvSpPr>
        <p:spPr>
          <a:xfrm>
            <a:off x="477078" y="1285462"/>
            <a:ext cx="10986052" cy="4524315"/>
          </a:xfrm>
          <a:prstGeom prst="rect">
            <a:avLst/>
          </a:prstGeom>
          <a:noFill/>
        </p:spPr>
        <p:txBody>
          <a:bodyPr wrap="square" rtlCol="0">
            <a:spAutoFit/>
          </a:bodyPr>
          <a:lstStyle/>
          <a:p>
            <a:r>
              <a:rPr lang="en-US" dirty="0">
                <a:highlight>
                  <a:srgbClr val="FFFF00"/>
                </a:highlight>
              </a:rPr>
              <a:t>Under all is the land. </a:t>
            </a:r>
            <a:r>
              <a:rPr lang="en-US" dirty="0"/>
              <a:t>Upon </a:t>
            </a:r>
            <a:r>
              <a:rPr lang="en-US" dirty="0">
                <a:highlight>
                  <a:srgbClr val="FFFF00"/>
                </a:highlight>
              </a:rPr>
              <a:t>its wise utilization and widely allocated ownership depend the survival and growth of free institutions and of our civilization. </a:t>
            </a:r>
            <a:r>
              <a:rPr lang="en-US" dirty="0"/>
              <a:t>REALTORS® should recognize that the </a:t>
            </a:r>
            <a:r>
              <a:rPr lang="en-US" u="sng" dirty="0"/>
              <a:t>interests of the nation and its citizens</a:t>
            </a:r>
            <a:r>
              <a:rPr lang="en-US" dirty="0"/>
              <a:t> require the highest and best use of the land and the widest distribution of land ownership.  They </a:t>
            </a:r>
            <a:r>
              <a:rPr lang="en-US" dirty="0">
                <a:highlight>
                  <a:srgbClr val="FFFF00"/>
                </a:highlight>
              </a:rPr>
              <a:t>require the creation of adequate housing, the building of functioning cities, the development of productive industries and farms, and the</a:t>
            </a:r>
          </a:p>
          <a:p>
            <a:r>
              <a:rPr lang="en-US" dirty="0">
                <a:highlight>
                  <a:srgbClr val="FFFF00"/>
                </a:highlight>
              </a:rPr>
              <a:t>preservation of a healthful environment.</a:t>
            </a:r>
          </a:p>
          <a:p>
            <a:endParaRPr lang="en-US" dirty="0"/>
          </a:p>
          <a:p>
            <a:r>
              <a:rPr lang="en-US" dirty="0"/>
              <a:t>Such interests impose obligations beyond those of ordinary commerce. They impose grave social responsibility and a patriotic duty to which REALTORS® should dedicate themselves, and for which they should be diligent in preparing themselves. REALTORS®, therefore, are zealous to </a:t>
            </a:r>
            <a:r>
              <a:rPr lang="en-US" dirty="0">
                <a:highlight>
                  <a:srgbClr val="FFFF00"/>
                </a:highlight>
              </a:rPr>
              <a:t>maintain and improve the standards of their calling</a:t>
            </a:r>
            <a:r>
              <a:rPr lang="en-US" dirty="0"/>
              <a:t> and share with their fellow REALTORS® a common responsibility for its integrity and honor.</a:t>
            </a:r>
          </a:p>
          <a:p>
            <a:endParaRPr lang="en-US" dirty="0"/>
          </a:p>
          <a:p>
            <a:r>
              <a:rPr lang="en-US" dirty="0"/>
              <a:t>In recognition and appreciation of their obligations to clients, customers, the public, and each other, </a:t>
            </a:r>
            <a:r>
              <a:rPr lang="en-US" dirty="0">
                <a:highlight>
                  <a:srgbClr val="FFFF00"/>
                </a:highlight>
              </a:rPr>
              <a:t>REALTORS® continuously strive to become and remain informed on issues affecting real estate and, as knowledgeable professionals, they willingly share the fruit of their experience and study with others. </a:t>
            </a:r>
            <a:r>
              <a:rPr lang="en-US" dirty="0"/>
              <a:t>They identify and take steps, through enforcement of this Code of Ethics and by </a:t>
            </a:r>
            <a:r>
              <a:rPr lang="en-US" dirty="0">
                <a:highlight>
                  <a:srgbClr val="FFFF00"/>
                </a:highlight>
              </a:rPr>
              <a:t>assisting appropriate regulatory bodies, to eliminate practices which may damage the public</a:t>
            </a:r>
            <a:r>
              <a:rPr lang="en-US" dirty="0"/>
              <a:t> or which might discredit or bring dishonor to the real estate profession.</a:t>
            </a:r>
          </a:p>
        </p:txBody>
      </p:sp>
    </p:spTree>
    <p:extLst>
      <p:ext uri="{BB962C8B-B14F-4D97-AF65-F5344CB8AC3E}">
        <p14:creationId xmlns:p14="http://schemas.microsoft.com/office/powerpoint/2010/main" val="45853106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374659" y="1224087"/>
            <a:ext cx="9262581" cy="1013678"/>
          </a:xfrm>
        </p:spPr>
        <p:txBody>
          <a:bodyPr>
            <a:noAutofit/>
          </a:bodyPr>
          <a:lstStyle/>
          <a:p>
            <a:pPr algn="ctr"/>
            <a:r>
              <a:rPr lang="en-US" sz="4400"/>
              <a:t>Compliance Workflow cont.</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1554760" y="1123454"/>
            <a:ext cx="6281928" cy="5248656"/>
          </a:xfrm>
        </p:spPr>
        <p:txBody>
          <a:bodyPr anchor="ctr">
            <a:normAutofit/>
          </a:bodyPr>
          <a:lstStyle/>
          <a:p>
            <a:pPr marL="0" indent="0">
              <a:buNone/>
            </a:pPr>
            <a:r>
              <a:rPr lang="en-US" sz="2300" b="1"/>
              <a:t>Egregious Offense: </a:t>
            </a:r>
          </a:p>
          <a:p>
            <a:pPr lvl="1"/>
            <a:r>
              <a:rPr lang="en-US" sz="2300"/>
              <a:t>No Warning</a:t>
            </a:r>
          </a:p>
          <a:p>
            <a:pPr lvl="1"/>
            <a:r>
              <a:rPr lang="en-US" sz="2300"/>
              <a:t>Automatic $1000 fine</a:t>
            </a:r>
          </a:p>
          <a:p>
            <a:pPr lvl="1"/>
            <a:r>
              <a:rPr lang="en-US" sz="2300">
                <a:solidFill>
                  <a:srgbClr val="C00000"/>
                </a:solidFill>
              </a:rPr>
              <a:t>Sharing Password or Login</a:t>
            </a:r>
          </a:p>
          <a:p>
            <a:pPr lvl="1"/>
            <a:r>
              <a:rPr lang="en-US" sz="2300"/>
              <a:t>Failure to provide Listing Agreement within 48 of request</a:t>
            </a:r>
          </a:p>
          <a:p>
            <a:pPr lvl="1"/>
            <a:r>
              <a:rPr lang="en-US" sz="2300"/>
              <a:t>Failure to correct any of the mentioned compliance issues</a:t>
            </a:r>
          </a:p>
        </p:txBody>
      </p:sp>
    </p:spTree>
    <p:extLst>
      <p:ext uri="{BB962C8B-B14F-4D97-AF65-F5344CB8AC3E}">
        <p14:creationId xmlns:p14="http://schemas.microsoft.com/office/powerpoint/2010/main" val="370478536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C8085B-2CF6-4827-A016-48A0BB10A56D}"/>
              </a:ext>
            </a:extLst>
          </p:cNvPr>
          <p:cNvPicPr>
            <a:picLocks noChangeAspect="1"/>
          </p:cNvPicPr>
          <p:nvPr/>
        </p:nvPicPr>
        <p:blipFill rotWithShape="1">
          <a:blip r:embed="rId3"/>
          <a:srcRect t="34007" b="396"/>
          <a:stretch/>
        </p:blipFill>
        <p:spPr>
          <a:xfrm>
            <a:off x="20" y="10"/>
            <a:ext cx="12191980" cy="6857990"/>
          </a:xfrm>
          <a:prstGeom prst="rect">
            <a:avLst/>
          </a:prstGeom>
        </p:spPr>
      </p:pic>
    </p:spTree>
    <p:extLst>
      <p:ext uri="{BB962C8B-B14F-4D97-AF65-F5344CB8AC3E}">
        <p14:creationId xmlns:p14="http://schemas.microsoft.com/office/powerpoint/2010/main" val="141026359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EA869E1-F851-4A52-92F5-77E592B76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B083AD55-8296-44BD-8E14-DD2DDBC351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2BF46B26-15FC-4C5A-94FA-AE9ED64B5C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12F6065-5345-44BD-B66E-5487CCD7A9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8" name="Rectangle 17">
            <a:extLst>
              <a:ext uri="{FF2B5EF4-FFF2-40B4-BE49-F238E27FC236}">
                <a16:creationId xmlns:a16="http://schemas.microsoft.com/office/drawing/2014/main" id="{BD89ECFB-8421-4BB8-A23D-8B8D151F8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4911EB7-93CE-44FF-973F-B25ECF5DF5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318199" y="1515902"/>
            <a:ext cx="3355235" cy="1868760"/>
          </a:xfrm>
          <a:prstGeom prst="ellipse">
            <a:avLst/>
          </a:prstGeom>
        </p:spPr>
        <p:txBody>
          <a:bodyPr vert="horz" lIns="91440" tIns="45720" rIns="91440" bIns="0" rtlCol="0" anchor="b">
            <a:noAutofit/>
          </a:bodyPr>
          <a:lstStyle/>
          <a:p>
            <a:r>
              <a:rPr lang="en-US" sz="4800"/>
              <a:t>Matrix</a:t>
            </a:r>
          </a:p>
        </p:txBody>
      </p:sp>
      <p:cxnSp>
        <p:nvCxnSpPr>
          <p:cNvPr id="22" name="Straight Connector 21">
            <a:extLst>
              <a:ext uri="{FF2B5EF4-FFF2-40B4-BE49-F238E27FC236}">
                <a16:creationId xmlns:a16="http://schemas.microsoft.com/office/drawing/2014/main" id="{72870A17-34CA-4FF4-8777-CE7D7B986B7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009" y="3526496"/>
            <a:ext cx="3023617"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24" name="Group 23">
            <a:extLst>
              <a:ext uri="{FF2B5EF4-FFF2-40B4-BE49-F238E27FC236}">
                <a16:creationId xmlns:a16="http://schemas.microsoft.com/office/drawing/2014/main" id="{34B79B4F-74AA-4B58-BBD2-2C3804928D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90638" y="482171"/>
            <a:ext cx="7560115" cy="5149101"/>
            <a:chOff x="7463258" y="583365"/>
            <a:chExt cx="7560115" cy="5181928"/>
          </a:xfrm>
        </p:grpSpPr>
        <p:sp>
          <p:nvSpPr>
            <p:cNvPr id="25" name="Rectangle 24">
              <a:extLst>
                <a:ext uri="{FF2B5EF4-FFF2-40B4-BE49-F238E27FC236}">
                  <a16:creationId xmlns:a16="http://schemas.microsoft.com/office/drawing/2014/main" id="{FE994EF0-F368-43B3-9BF0-442E33BC36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B478E81-F333-452C-B354-06E13FB0B2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Rectangle 27">
            <a:extLst>
              <a:ext uri="{FF2B5EF4-FFF2-40B4-BE49-F238E27FC236}">
                <a16:creationId xmlns:a16="http://schemas.microsoft.com/office/drawing/2014/main" id="{4E4C1088-922B-4744-BB37-5D47AEA43D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2130" y="977099"/>
            <a:ext cx="6597725" cy="4136205"/>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FC5B435-5210-4EF1-B1FC-38BA41222315}"/>
              </a:ext>
            </a:extLst>
          </p:cNvPr>
          <p:cNvPicPr>
            <a:picLocks noChangeAspect="1"/>
          </p:cNvPicPr>
          <p:nvPr/>
        </p:nvPicPr>
        <p:blipFill>
          <a:blip r:embed="rId4"/>
          <a:stretch>
            <a:fillRect/>
          </a:stretch>
        </p:blipFill>
        <p:spPr>
          <a:xfrm>
            <a:off x="4631115" y="1833242"/>
            <a:ext cx="3059596" cy="2432378"/>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D82004BC-23CA-40A0-8602-983A939E2F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9810" y="2215691"/>
            <a:ext cx="3059596" cy="1667479"/>
          </a:xfrm>
          <a:prstGeom prst="rect">
            <a:avLst/>
          </a:prstGeom>
        </p:spPr>
      </p:pic>
      <p:pic>
        <p:nvPicPr>
          <p:cNvPr id="30" name="Picture 29">
            <a:extLst>
              <a:ext uri="{FF2B5EF4-FFF2-40B4-BE49-F238E27FC236}">
                <a16:creationId xmlns:a16="http://schemas.microsoft.com/office/drawing/2014/main" id="{15621CD7-6951-4B76-949B-6D851A2BE4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2" name="Straight Connector 31">
            <a:extLst>
              <a:ext uri="{FF2B5EF4-FFF2-40B4-BE49-F238E27FC236}">
                <a16:creationId xmlns:a16="http://schemas.microsoft.com/office/drawing/2014/main" id="{7AD09E24-F963-4867-8AA6-3D2F8D3C8AA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240388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643468" y="2638044"/>
            <a:ext cx="3363974" cy="1204284"/>
          </a:xfrm>
        </p:spPr>
        <p:txBody>
          <a:bodyPr>
            <a:normAutofit fontScale="25000" lnSpcReduction="20000"/>
          </a:bodyPr>
          <a:lstStyle/>
          <a:p>
            <a:r>
              <a:rPr lang="en-US" sz="8600"/>
              <a:t>Access via Fourriversrealtors.com from your Member Dashboard</a:t>
            </a:r>
          </a:p>
          <a:p>
            <a:endParaRPr lang="en-US" sz="2000"/>
          </a:p>
        </p:txBody>
      </p:sp>
      <p:pic>
        <p:nvPicPr>
          <p:cNvPr id="5" name="Picture 4">
            <a:extLst>
              <a:ext uri="{FF2B5EF4-FFF2-40B4-BE49-F238E27FC236}">
                <a16:creationId xmlns:a16="http://schemas.microsoft.com/office/drawing/2014/main" id="{287CECC2-D26E-4F51-B01F-6E2880C07E54}"/>
              </a:ext>
            </a:extLst>
          </p:cNvPr>
          <p:cNvPicPr>
            <a:picLocks noChangeAspect="1"/>
          </p:cNvPicPr>
          <p:nvPr/>
        </p:nvPicPr>
        <p:blipFill>
          <a:blip r:embed="rId3"/>
          <a:stretch>
            <a:fillRect/>
          </a:stretch>
        </p:blipFill>
        <p:spPr>
          <a:xfrm>
            <a:off x="3923103" y="2087168"/>
            <a:ext cx="7382206" cy="3949480"/>
          </a:xfrm>
          <a:prstGeom prst="rect">
            <a:avLst/>
          </a:prstGeom>
        </p:spPr>
      </p:pic>
      <p:sp>
        <p:nvSpPr>
          <p:cNvPr id="8" name="Title 7">
            <a:extLst>
              <a:ext uri="{FF2B5EF4-FFF2-40B4-BE49-F238E27FC236}">
                <a16:creationId xmlns:a16="http://schemas.microsoft.com/office/drawing/2014/main" id="{7E98E1B7-F2F4-4033-A50D-1BD77E83A9CB}"/>
              </a:ext>
            </a:extLst>
          </p:cNvPr>
          <p:cNvSpPr>
            <a:spLocks noGrp="1"/>
          </p:cNvSpPr>
          <p:nvPr>
            <p:ph type="title"/>
          </p:nvPr>
        </p:nvSpPr>
        <p:spPr>
          <a:xfrm>
            <a:off x="1386925" y="1063137"/>
            <a:ext cx="9603275" cy="1049235"/>
          </a:xfrm>
        </p:spPr>
        <p:txBody>
          <a:bodyPr>
            <a:normAutofit/>
          </a:bodyPr>
          <a:lstStyle/>
          <a:p>
            <a:r>
              <a:rPr lang="en-US" sz="5400"/>
              <a:t>Matrix Cont. </a:t>
            </a:r>
          </a:p>
        </p:txBody>
      </p:sp>
    </p:spTree>
    <p:extLst>
      <p:ext uri="{BB962C8B-B14F-4D97-AF65-F5344CB8AC3E}">
        <p14:creationId xmlns:p14="http://schemas.microsoft.com/office/powerpoint/2010/main" val="102068956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BF7D88-9FA4-4E45-8ED5-86843992EE01}"/>
              </a:ext>
            </a:extLst>
          </p:cNvPr>
          <p:cNvPicPr>
            <a:picLocks noChangeAspect="1"/>
          </p:cNvPicPr>
          <p:nvPr/>
        </p:nvPicPr>
        <p:blipFill>
          <a:blip r:embed="rId3"/>
          <a:stretch>
            <a:fillRect/>
          </a:stretch>
        </p:blipFill>
        <p:spPr>
          <a:xfrm>
            <a:off x="1120477" y="1560107"/>
            <a:ext cx="9951041" cy="3731640"/>
          </a:xfrm>
          <a:prstGeom prst="rect">
            <a:avLst/>
          </a:prstGeom>
        </p:spPr>
      </p:pic>
    </p:spTree>
    <p:extLst>
      <p:ext uri="{BB962C8B-B14F-4D97-AF65-F5344CB8AC3E}">
        <p14:creationId xmlns:p14="http://schemas.microsoft.com/office/powerpoint/2010/main" val="126406842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2">
            <a:extLst>
              <a:ext uri="{FF2B5EF4-FFF2-40B4-BE49-F238E27FC236}">
                <a16:creationId xmlns:a16="http://schemas.microsoft.com/office/drawing/2014/main" id="{0A450F44-CCAC-469E-8712-134663427B71}"/>
              </a:ext>
            </a:extLst>
          </p:cNvPr>
          <p:cNvPicPr>
            <a:picLocks noChangeAspect="1"/>
          </p:cNvPicPr>
          <p:nvPr/>
        </p:nvPicPr>
        <p:blipFill>
          <a:blip r:embed="rId2"/>
          <a:stretch>
            <a:fillRect/>
          </a:stretch>
        </p:blipFill>
        <p:spPr>
          <a:xfrm>
            <a:off x="942110" y="1306814"/>
            <a:ext cx="10519286" cy="4776845"/>
          </a:xfrm>
          <a:prstGeom prst="rect">
            <a:avLst/>
          </a:prstGeom>
        </p:spPr>
      </p:pic>
    </p:spTree>
    <p:extLst>
      <p:ext uri="{BB962C8B-B14F-4D97-AF65-F5344CB8AC3E}">
        <p14:creationId xmlns:p14="http://schemas.microsoft.com/office/powerpoint/2010/main" val="11587350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74237" y="914400"/>
            <a:ext cx="3657600" cy="2887579"/>
          </a:xfrm>
        </p:spPr>
        <p:txBody>
          <a:bodyPr vert="horz" lIns="91440" tIns="45720" rIns="91440" bIns="45720" rtlCol="0" anchor="b">
            <a:normAutofit/>
          </a:bodyPr>
          <a:lstStyle/>
          <a:p>
            <a:r>
              <a:rPr lang="en-US" sz="4800" kern="1200">
                <a:latin typeface="+mj-lt"/>
                <a:ea typeface="+mj-ea"/>
                <a:cs typeface="+mj-cs"/>
              </a:rPr>
              <a:t>Matrix Home Page</a:t>
            </a:r>
          </a:p>
        </p:txBody>
      </p:sp>
      <p:pic>
        <p:nvPicPr>
          <p:cNvPr id="4" name="Picture 3">
            <a:extLst>
              <a:ext uri="{FF2B5EF4-FFF2-40B4-BE49-F238E27FC236}">
                <a16:creationId xmlns:a16="http://schemas.microsoft.com/office/drawing/2014/main" id="{46586DF3-79EE-4A19-A2CE-81D580E6F9D3}"/>
              </a:ext>
            </a:extLst>
          </p:cNvPr>
          <p:cNvPicPr>
            <a:picLocks noChangeAspect="1"/>
          </p:cNvPicPr>
          <p:nvPr/>
        </p:nvPicPr>
        <p:blipFill>
          <a:blip r:embed="rId3"/>
          <a:stretch>
            <a:fillRect/>
          </a:stretch>
        </p:blipFill>
        <p:spPr>
          <a:xfrm>
            <a:off x="4272978" y="302004"/>
            <a:ext cx="7659339" cy="5457278"/>
          </a:xfrm>
          <a:prstGeom prst="rect">
            <a:avLst/>
          </a:prstGeom>
        </p:spPr>
      </p:pic>
    </p:spTree>
    <p:extLst>
      <p:ext uri="{BB962C8B-B14F-4D97-AF65-F5344CB8AC3E}">
        <p14:creationId xmlns:p14="http://schemas.microsoft.com/office/powerpoint/2010/main" val="24191828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967851" y="1985210"/>
            <a:ext cx="3657600" cy="2887579"/>
          </a:xfrm>
        </p:spPr>
        <p:txBody>
          <a:bodyPr vert="horz" lIns="91440" tIns="45720" rIns="91440" bIns="45720" rtlCol="0" anchor="b">
            <a:normAutofit fontScale="90000"/>
          </a:bodyPr>
          <a:lstStyle/>
          <a:p>
            <a:pPr algn="ctr"/>
            <a:r>
              <a:rPr lang="en-US" sz="4800" kern="1200">
                <a:latin typeface="+mj-lt"/>
                <a:ea typeface="+mj-ea"/>
                <a:cs typeface="+mj-cs"/>
              </a:rPr>
              <a:t>Help found under Help Tab or </a:t>
            </a:r>
            <a:r>
              <a:rPr lang="en-US" sz="4800" kern="1200" err="1">
                <a:latin typeface="+mj-lt"/>
                <a:ea typeface="+mj-ea"/>
                <a:cs typeface="+mj-cs"/>
              </a:rPr>
              <a:t>Answerlink</a:t>
            </a:r>
            <a:endParaRPr lang="en-US" sz="4800" kern="1200">
              <a:latin typeface="+mj-lt"/>
              <a:ea typeface="+mj-ea"/>
              <a:cs typeface="+mj-cs"/>
            </a:endParaRPr>
          </a:p>
        </p:txBody>
      </p:sp>
      <p:pic>
        <p:nvPicPr>
          <p:cNvPr id="4" name="Picture 3">
            <a:extLst>
              <a:ext uri="{FF2B5EF4-FFF2-40B4-BE49-F238E27FC236}">
                <a16:creationId xmlns:a16="http://schemas.microsoft.com/office/drawing/2014/main" id="{42A85DA7-0FC5-4870-B201-3E5DEFFE3CA0}"/>
              </a:ext>
            </a:extLst>
          </p:cNvPr>
          <p:cNvPicPr>
            <a:picLocks noChangeAspect="1"/>
          </p:cNvPicPr>
          <p:nvPr/>
        </p:nvPicPr>
        <p:blipFill>
          <a:blip r:embed="rId3"/>
          <a:stretch>
            <a:fillRect/>
          </a:stretch>
        </p:blipFill>
        <p:spPr>
          <a:xfrm>
            <a:off x="4823142" y="414257"/>
            <a:ext cx="7277749" cy="5185395"/>
          </a:xfrm>
          <a:prstGeom prst="rect">
            <a:avLst/>
          </a:prstGeom>
        </p:spPr>
      </p:pic>
    </p:spTree>
    <p:extLst>
      <p:ext uri="{BB962C8B-B14F-4D97-AF65-F5344CB8AC3E}">
        <p14:creationId xmlns:p14="http://schemas.microsoft.com/office/powerpoint/2010/main" val="53664648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934296" y="2172748"/>
            <a:ext cx="3657600" cy="2887579"/>
          </a:xfrm>
        </p:spPr>
        <p:txBody>
          <a:bodyPr vert="horz" lIns="91440" tIns="45720" rIns="91440" bIns="45720" rtlCol="0" anchor="b">
            <a:normAutofit fontScale="90000"/>
          </a:bodyPr>
          <a:lstStyle/>
          <a:p>
            <a:pPr algn="ctr"/>
            <a:r>
              <a:rPr lang="en-US" sz="4800" kern="1200">
                <a:latin typeface="+mj-lt"/>
                <a:ea typeface="+mj-ea"/>
                <a:cs typeface="+mj-cs"/>
              </a:rPr>
              <a:t>Video Tutorials found under Help Tab</a:t>
            </a:r>
          </a:p>
        </p:txBody>
      </p:sp>
      <p:pic>
        <p:nvPicPr>
          <p:cNvPr id="4" name="Picture 3">
            <a:extLst>
              <a:ext uri="{FF2B5EF4-FFF2-40B4-BE49-F238E27FC236}">
                <a16:creationId xmlns:a16="http://schemas.microsoft.com/office/drawing/2014/main" id="{D761163C-7635-499A-8A63-C983C7AF32FF}"/>
              </a:ext>
            </a:extLst>
          </p:cNvPr>
          <p:cNvPicPr>
            <a:picLocks noChangeAspect="1"/>
          </p:cNvPicPr>
          <p:nvPr/>
        </p:nvPicPr>
        <p:blipFill>
          <a:blip r:embed="rId3"/>
          <a:stretch>
            <a:fillRect/>
          </a:stretch>
        </p:blipFill>
        <p:spPr>
          <a:xfrm>
            <a:off x="4809873" y="738231"/>
            <a:ext cx="7076528" cy="4440522"/>
          </a:xfrm>
          <a:prstGeom prst="rect">
            <a:avLst/>
          </a:prstGeom>
        </p:spPr>
      </p:pic>
    </p:spTree>
    <p:extLst>
      <p:ext uri="{BB962C8B-B14F-4D97-AF65-F5344CB8AC3E}">
        <p14:creationId xmlns:p14="http://schemas.microsoft.com/office/powerpoint/2010/main" val="197772318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404079" y="-956345"/>
            <a:ext cx="3657600" cy="2887579"/>
          </a:xfrm>
        </p:spPr>
        <p:txBody>
          <a:bodyPr vert="horz" lIns="91440" tIns="45720" rIns="91440" bIns="45720" rtlCol="0" anchor="b">
            <a:normAutofit/>
          </a:bodyPr>
          <a:lstStyle/>
          <a:p>
            <a:r>
              <a:rPr lang="en-US" sz="4800" kern="1200">
                <a:latin typeface="+mj-lt"/>
                <a:ea typeface="+mj-ea"/>
                <a:cs typeface="+mj-cs"/>
              </a:rPr>
              <a:t>News &amp; Alerts</a:t>
            </a:r>
          </a:p>
        </p:txBody>
      </p:sp>
      <p:pic>
        <p:nvPicPr>
          <p:cNvPr id="4" name="Picture 3">
            <a:extLst>
              <a:ext uri="{FF2B5EF4-FFF2-40B4-BE49-F238E27FC236}">
                <a16:creationId xmlns:a16="http://schemas.microsoft.com/office/drawing/2014/main" id="{3D5C4DD2-9937-46F5-B909-C04612B44CCD}"/>
              </a:ext>
            </a:extLst>
          </p:cNvPr>
          <p:cNvPicPr>
            <a:picLocks noChangeAspect="1"/>
          </p:cNvPicPr>
          <p:nvPr/>
        </p:nvPicPr>
        <p:blipFill>
          <a:blip r:embed="rId3"/>
          <a:stretch>
            <a:fillRect/>
          </a:stretch>
        </p:blipFill>
        <p:spPr>
          <a:xfrm>
            <a:off x="4063253" y="142613"/>
            <a:ext cx="8047882" cy="5734115"/>
          </a:xfrm>
          <a:prstGeom prst="rect">
            <a:avLst/>
          </a:prstGeom>
        </p:spPr>
      </p:pic>
      <p:pic>
        <p:nvPicPr>
          <p:cNvPr id="5" name="Picture 4" descr="A large red sign with white text&#10;&#10;Description automatically generated">
            <a:extLst>
              <a:ext uri="{FF2B5EF4-FFF2-40B4-BE49-F238E27FC236}">
                <a16:creationId xmlns:a16="http://schemas.microsoft.com/office/drawing/2014/main" id="{458E21FE-E7A9-4E67-A878-6CD407BD7C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291" y="2298700"/>
            <a:ext cx="3657600" cy="2743200"/>
          </a:xfrm>
          <a:prstGeom prst="rect">
            <a:avLst/>
          </a:prstGeom>
        </p:spPr>
      </p:pic>
    </p:spTree>
    <p:extLst>
      <p:ext uri="{BB962C8B-B14F-4D97-AF65-F5344CB8AC3E}">
        <p14:creationId xmlns:p14="http://schemas.microsoft.com/office/powerpoint/2010/main" val="2759189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D179462-7584-459B-A3FE-FE38AFBB3D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380" y="1009003"/>
            <a:ext cx="6035959" cy="5078531"/>
          </a:xfrm>
          <a:prstGeom prst="rect">
            <a:avLst/>
          </a:prstGeom>
        </p:spPr>
      </p:pic>
      <p:sp>
        <p:nvSpPr>
          <p:cNvPr id="5" name="TextBox 4">
            <a:extLst>
              <a:ext uri="{FF2B5EF4-FFF2-40B4-BE49-F238E27FC236}">
                <a16:creationId xmlns:a16="http://schemas.microsoft.com/office/drawing/2014/main" id="{F346BE28-B39F-495A-A216-6C41FADE66AF}"/>
              </a:ext>
            </a:extLst>
          </p:cNvPr>
          <p:cNvSpPr txBox="1"/>
          <p:nvPr/>
        </p:nvSpPr>
        <p:spPr>
          <a:xfrm>
            <a:off x="6954842" y="1840108"/>
            <a:ext cx="5175263" cy="3416320"/>
          </a:xfrm>
          <a:prstGeom prst="rect">
            <a:avLst/>
          </a:prstGeom>
          <a:noFill/>
        </p:spPr>
        <p:txBody>
          <a:bodyPr wrap="none" rtlCol="0">
            <a:spAutoFit/>
          </a:bodyPr>
          <a:lstStyle/>
          <a:p>
            <a:r>
              <a:rPr lang="en-US" sz="3600" dirty="0"/>
              <a:t>Federal - NAR</a:t>
            </a:r>
          </a:p>
          <a:p>
            <a:endParaRPr lang="en-US" sz="3600" dirty="0"/>
          </a:p>
          <a:p>
            <a:r>
              <a:rPr lang="en-US" sz="3600" dirty="0"/>
              <a:t>State – Texas REALTORS®</a:t>
            </a:r>
          </a:p>
          <a:p>
            <a:endParaRPr lang="en-US" sz="3600" dirty="0"/>
          </a:p>
          <a:p>
            <a:r>
              <a:rPr lang="en-US" sz="3600" dirty="0"/>
              <a:t>Local – GA/TREPAC </a:t>
            </a:r>
          </a:p>
          <a:p>
            <a:r>
              <a:rPr lang="en-US" sz="3600" dirty="0"/>
              <a:t>			Committees</a:t>
            </a:r>
          </a:p>
        </p:txBody>
      </p:sp>
      <p:sp>
        <p:nvSpPr>
          <p:cNvPr id="6" name="TextBox 5">
            <a:extLst>
              <a:ext uri="{FF2B5EF4-FFF2-40B4-BE49-F238E27FC236}">
                <a16:creationId xmlns:a16="http://schemas.microsoft.com/office/drawing/2014/main" id="{ABE5C128-CC47-4BAC-BA17-658962EABE87}"/>
              </a:ext>
            </a:extLst>
          </p:cNvPr>
          <p:cNvSpPr txBox="1"/>
          <p:nvPr/>
        </p:nvSpPr>
        <p:spPr>
          <a:xfrm>
            <a:off x="4204135" y="181848"/>
            <a:ext cx="3783729" cy="707886"/>
          </a:xfrm>
          <a:prstGeom prst="rect">
            <a:avLst/>
          </a:prstGeom>
          <a:noFill/>
        </p:spPr>
        <p:txBody>
          <a:bodyPr wrap="square" rtlCol="0">
            <a:spAutoFit/>
          </a:bodyPr>
          <a:lstStyle/>
          <a:p>
            <a:r>
              <a:rPr lang="en-US" sz="4000" dirty="0"/>
              <a:t>But it is political</a:t>
            </a:r>
          </a:p>
        </p:txBody>
      </p:sp>
    </p:spTree>
    <p:extLst>
      <p:ext uri="{BB962C8B-B14F-4D97-AF65-F5344CB8AC3E}">
        <p14:creationId xmlns:p14="http://schemas.microsoft.com/office/powerpoint/2010/main" val="269813960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32387" y="-1063755"/>
            <a:ext cx="11169353" cy="2887579"/>
          </a:xfrm>
        </p:spPr>
        <p:txBody>
          <a:bodyPr vert="horz" lIns="91440" tIns="45720" rIns="91440" bIns="45720" rtlCol="0" anchor="b">
            <a:normAutofit/>
          </a:bodyPr>
          <a:lstStyle/>
          <a:p>
            <a:pPr algn="ctr"/>
            <a:r>
              <a:rPr lang="en-US" sz="4800" kern="1200">
                <a:latin typeface="+mj-lt"/>
                <a:ea typeface="+mj-ea"/>
                <a:cs typeface="+mj-cs"/>
              </a:rPr>
              <a:t>Learning Center</a:t>
            </a:r>
            <a:br>
              <a:rPr lang="en-US" sz="4800" kern="1200">
                <a:latin typeface="+mj-lt"/>
                <a:ea typeface="+mj-ea"/>
                <a:cs typeface="+mj-cs"/>
              </a:rPr>
            </a:br>
            <a:r>
              <a:rPr lang="en-US" sz="4800" kern="1200">
                <a:latin typeface="+mj-lt"/>
                <a:ea typeface="+mj-ea"/>
                <a:cs typeface="+mj-cs"/>
              </a:rPr>
              <a:t>On Members Home Page </a:t>
            </a:r>
          </a:p>
        </p:txBody>
      </p:sp>
      <p:pic>
        <p:nvPicPr>
          <p:cNvPr id="3" name="Picture 2">
            <a:extLst>
              <a:ext uri="{FF2B5EF4-FFF2-40B4-BE49-F238E27FC236}">
                <a16:creationId xmlns:a16="http://schemas.microsoft.com/office/drawing/2014/main" id="{7301758C-8A34-4228-AD96-ADE301683CBC}"/>
              </a:ext>
            </a:extLst>
          </p:cNvPr>
          <p:cNvPicPr>
            <a:picLocks noChangeAspect="1"/>
          </p:cNvPicPr>
          <p:nvPr/>
        </p:nvPicPr>
        <p:blipFill>
          <a:blip r:embed="rId3"/>
          <a:stretch>
            <a:fillRect/>
          </a:stretch>
        </p:blipFill>
        <p:spPr>
          <a:xfrm>
            <a:off x="2160514" y="1951578"/>
            <a:ext cx="7870971" cy="4092904"/>
          </a:xfrm>
          <a:prstGeom prst="rect">
            <a:avLst/>
          </a:prstGeom>
        </p:spPr>
      </p:pic>
    </p:spTree>
    <p:extLst>
      <p:ext uri="{BB962C8B-B14F-4D97-AF65-F5344CB8AC3E}">
        <p14:creationId xmlns:p14="http://schemas.microsoft.com/office/powerpoint/2010/main" val="329503431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818830" y="-1091431"/>
            <a:ext cx="8554340" cy="2887579"/>
          </a:xfrm>
        </p:spPr>
        <p:txBody>
          <a:bodyPr vert="horz" lIns="91440" tIns="45720" rIns="91440" bIns="45720" rtlCol="0" anchor="b">
            <a:noAutofit/>
          </a:bodyPr>
          <a:lstStyle/>
          <a:p>
            <a:pPr algn="ctr"/>
            <a:r>
              <a:rPr lang="en-US" sz="4300" kern="1200">
                <a:latin typeface="+mj-lt"/>
                <a:ea typeface="+mj-ea"/>
                <a:cs typeface="+mj-cs"/>
              </a:rPr>
              <a:t>RE  Technology </a:t>
            </a:r>
            <a:br>
              <a:rPr lang="en-US" sz="4300" kern="1200">
                <a:latin typeface="+mj-lt"/>
                <a:ea typeface="+mj-ea"/>
                <a:cs typeface="+mj-cs"/>
              </a:rPr>
            </a:br>
            <a:r>
              <a:rPr lang="en-US" sz="4300" kern="1200">
                <a:latin typeface="+mj-lt"/>
                <a:ea typeface="+mj-ea"/>
                <a:cs typeface="+mj-cs"/>
              </a:rPr>
              <a:t>Industry News &amp; Updates</a:t>
            </a:r>
          </a:p>
        </p:txBody>
      </p:sp>
      <p:pic>
        <p:nvPicPr>
          <p:cNvPr id="4" name="Picture 3">
            <a:extLst>
              <a:ext uri="{FF2B5EF4-FFF2-40B4-BE49-F238E27FC236}">
                <a16:creationId xmlns:a16="http://schemas.microsoft.com/office/drawing/2014/main" id="{33C72E28-A55B-4A36-82D6-50CD8F862A47}"/>
              </a:ext>
            </a:extLst>
          </p:cNvPr>
          <p:cNvPicPr>
            <a:picLocks noChangeAspect="1"/>
          </p:cNvPicPr>
          <p:nvPr/>
        </p:nvPicPr>
        <p:blipFill>
          <a:blip r:embed="rId3"/>
          <a:stretch>
            <a:fillRect/>
          </a:stretch>
        </p:blipFill>
        <p:spPr>
          <a:xfrm>
            <a:off x="3353154" y="1970210"/>
            <a:ext cx="5485692" cy="3908555"/>
          </a:xfrm>
          <a:prstGeom prst="rect">
            <a:avLst/>
          </a:prstGeom>
        </p:spPr>
      </p:pic>
    </p:spTree>
    <p:extLst>
      <p:ext uri="{BB962C8B-B14F-4D97-AF65-F5344CB8AC3E}">
        <p14:creationId xmlns:p14="http://schemas.microsoft.com/office/powerpoint/2010/main" val="177895796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830170" y="-998290"/>
            <a:ext cx="7717870" cy="2887579"/>
          </a:xfrm>
        </p:spPr>
        <p:txBody>
          <a:bodyPr vert="horz" lIns="91440" tIns="45720" rIns="91440" bIns="45720" rtlCol="0" anchor="b">
            <a:normAutofit/>
          </a:bodyPr>
          <a:lstStyle/>
          <a:p>
            <a:pPr algn="ctr"/>
            <a:r>
              <a:rPr lang="en-US" sz="4400" kern="1200">
                <a:latin typeface="+mj-lt"/>
                <a:ea typeface="+mj-ea"/>
                <a:cs typeface="+mj-cs"/>
              </a:rPr>
              <a:t>RE  Technology cont.</a:t>
            </a:r>
          </a:p>
        </p:txBody>
      </p:sp>
      <p:pic>
        <p:nvPicPr>
          <p:cNvPr id="4" name="Picture 3">
            <a:extLst>
              <a:ext uri="{FF2B5EF4-FFF2-40B4-BE49-F238E27FC236}">
                <a16:creationId xmlns:a16="http://schemas.microsoft.com/office/drawing/2014/main" id="{90C1EB5B-3145-4632-A125-EE78D60C3FD4}"/>
              </a:ext>
            </a:extLst>
          </p:cNvPr>
          <p:cNvPicPr>
            <a:picLocks noChangeAspect="1"/>
          </p:cNvPicPr>
          <p:nvPr/>
        </p:nvPicPr>
        <p:blipFill>
          <a:blip r:embed="rId3"/>
          <a:stretch>
            <a:fillRect/>
          </a:stretch>
        </p:blipFill>
        <p:spPr>
          <a:xfrm>
            <a:off x="1385582" y="1976936"/>
            <a:ext cx="9420836" cy="4027407"/>
          </a:xfrm>
          <a:prstGeom prst="rect">
            <a:avLst/>
          </a:prstGeom>
        </p:spPr>
      </p:pic>
    </p:spTree>
    <p:extLst>
      <p:ext uri="{BB962C8B-B14F-4D97-AF65-F5344CB8AC3E}">
        <p14:creationId xmlns:p14="http://schemas.microsoft.com/office/powerpoint/2010/main" val="401043621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8" name="Rectangle 117">
            <a:extLst>
              <a:ext uri="{FF2B5EF4-FFF2-40B4-BE49-F238E27FC236}">
                <a16:creationId xmlns:a16="http://schemas.microsoft.com/office/drawing/2014/main" id="{E02DA677-C58A-4FCE-A9A0-E66A42EBD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0" name="Picture 119">
            <a:extLst>
              <a:ext uri="{FF2B5EF4-FFF2-40B4-BE49-F238E27FC236}">
                <a16:creationId xmlns:a16="http://schemas.microsoft.com/office/drawing/2014/main" id="{9D85B319-9C30-4D92-B664-CA444ECD79B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22" name="Straight Connector 121">
            <a:extLst>
              <a:ext uri="{FF2B5EF4-FFF2-40B4-BE49-F238E27FC236}">
                <a16:creationId xmlns:a16="http://schemas.microsoft.com/office/drawing/2014/main" id="{D7573C1E-3785-43C9-A262-1DA9DF97F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548C4394-BE4E-4302-AF74-4781C6C66E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26" name="Rectangle 125">
            <a:extLst>
              <a:ext uri="{FF2B5EF4-FFF2-40B4-BE49-F238E27FC236}">
                <a16:creationId xmlns:a16="http://schemas.microsoft.com/office/drawing/2014/main" id="{D90988F3-1333-4A40-BDE3-E275C3131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Rectangle 186">
            <a:extLst>
              <a:ext uri="{FF2B5EF4-FFF2-40B4-BE49-F238E27FC236}">
                <a16:creationId xmlns:a16="http://schemas.microsoft.com/office/drawing/2014/main" id="{D9732CDF-69D8-42A5-9A7B-FD2544351D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85695" y="1474969"/>
            <a:ext cx="3026558" cy="1868760"/>
          </a:xfrm>
        </p:spPr>
        <p:txBody>
          <a:bodyPr vert="horz" lIns="91440" tIns="45720" rIns="91440" bIns="0" rtlCol="0" anchor="b">
            <a:normAutofit/>
          </a:bodyPr>
          <a:lstStyle/>
          <a:p>
            <a:r>
              <a:rPr lang="en-US" sz="3600"/>
              <a:t>E  Property Watch</a:t>
            </a:r>
          </a:p>
        </p:txBody>
      </p:sp>
      <p:cxnSp>
        <p:nvCxnSpPr>
          <p:cNvPr id="189" name="Straight Connector 188">
            <a:extLst>
              <a:ext uri="{FF2B5EF4-FFF2-40B4-BE49-F238E27FC236}">
                <a16:creationId xmlns:a16="http://schemas.microsoft.com/office/drawing/2014/main" id="{4A3F96D4-2B50-4543-A4FE-03789E2FF16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009" y="3526496"/>
            <a:ext cx="3023617"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191" name="Group 190">
            <a:extLst>
              <a:ext uri="{FF2B5EF4-FFF2-40B4-BE49-F238E27FC236}">
                <a16:creationId xmlns:a16="http://schemas.microsoft.com/office/drawing/2014/main" id="{D0B6606F-378B-478A-B98C-5E032B73B0E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90638" y="482171"/>
            <a:ext cx="7560115" cy="5149101"/>
            <a:chOff x="7463258" y="583365"/>
            <a:chExt cx="7560115" cy="5181928"/>
          </a:xfrm>
        </p:grpSpPr>
        <p:sp>
          <p:nvSpPr>
            <p:cNvPr id="192" name="Rectangle 191">
              <a:extLst>
                <a:ext uri="{FF2B5EF4-FFF2-40B4-BE49-F238E27FC236}">
                  <a16:creationId xmlns:a16="http://schemas.microsoft.com/office/drawing/2014/main" id="{FA830693-1360-426A-AB4E-34F1A25521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3" name="Rectangle 192">
              <a:extLst>
                <a:ext uri="{FF2B5EF4-FFF2-40B4-BE49-F238E27FC236}">
                  <a16:creationId xmlns:a16="http://schemas.microsoft.com/office/drawing/2014/main" id="{4485BBBC-BD6D-48DC-8D5C-E826CB04FF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9DB4A40C-EF88-4140-801C-51B144503843}"/>
              </a:ext>
            </a:extLst>
          </p:cNvPr>
          <p:cNvPicPr>
            <a:picLocks noChangeAspect="1"/>
          </p:cNvPicPr>
          <p:nvPr/>
        </p:nvPicPr>
        <p:blipFill rotWithShape="1">
          <a:blip r:embed="rId4"/>
          <a:srcRect l="13632" r="17983" b="4"/>
          <a:stretch/>
        </p:blipFill>
        <p:spPr>
          <a:xfrm>
            <a:off x="4565242" y="995623"/>
            <a:ext cx="4012111" cy="4180043"/>
          </a:xfrm>
          <a:prstGeom prst="rect">
            <a:avLst/>
          </a:prstGeom>
        </p:spPr>
      </p:pic>
      <p:pic>
        <p:nvPicPr>
          <p:cNvPr id="195" name="Picture 194">
            <a:extLst>
              <a:ext uri="{FF2B5EF4-FFF2-40B4-BE49-F238E27FC236}">
                <a16:creationId xmlns:a16="http://schemas.microsoft.com/office/drawing/2014/main" id="{8786DFBA-A118-4B39-B5E5-897882C4B39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97" name="Straight Connector 196">
            <a:extLst>
              <a:ext uri="{FF2B5EF4-FFF2-40B4-BE49-F238E27FC236}">
                <a16:creationId xmlns:a16="http://schemas.microsoft.com/office/drawing/2014/main" id="{55B2A320-5EE4-4719-8CA2-E5B9C98DC61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6D6CF83F-5A47-445F-A9F5-867858568B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09529" y="3185395"/>
            <a:ext cx="1990271" cy="1990271"/>
          </a:xfrm>
          <a:prstGeom prst="rect">
            <a:avLst/>
          </a:prstGeom>
        </p:spPr>
      </p:pic>
    </p:spTree>
    <p:extLst>
      <p:ext uri="{BB962C8B-B14F-4D97-AF65-F5344CB8AC3E}">
        <p14:creationId xmlns:p14="http://schemas.microsoft.com/office/powerpoint/2010/main" val="309358705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374757" y="2042718"/>
            <a:ext cx="3416158" cy="2105637"/>
          </a:xfrm>
        </p:spPr>
        <p:txBody>
          <a:bodyPr>
            <a:normAutofit/>
          </a:bodyPr>
          <a:lstStyle/>
          <a:p>
            <a:r>
              <a:rPr lang="en-US" sz="4400"/>
              <a:t>E  Property Watch cont.</a:t>
            </a:r>
          </a:p>
        </p:txBody>
      </p:sp>
      <p:graphicFrame>
        <p:nvGraphicFramePr>
          <p:cNvPr id="5" name="Content Placeholder 2">
            <a:extLst>
              <a:ext uri="{FF2B5EF4-FFF2-40B4-BE49-F238E27FC236}">
                <a16:creationId xmlns:a16="http://schemas.microsoft.com/office/drawing/2014/main" id="{D98934F6-C31D-4732-BF02-836380264C2E}"/>
              </a:ext>
            </a:extLst>
          </p:cNvPr>
          <p:cNvGraphicFramePr>
            <a:graphicFrameLocks noGrp="1"/>
          </p:cNvGraphicFramePr>
          <p:nvPr>
            <p:ph idx="1"/>
            <p:extLst>
              <p:ext uri="{D42A27DB-BD31-4B8C-83A1-F6EECF244321}">
                <p14:modId xmlns:p14="http://schemas.microsoft.com/office/powerpoint/2010/main" val="3103071685"/>
              </p:ext>
            </p:extLst>
          </p:nvPr>
        </p:nvGraphicFramePr>
        <p:xfrm>
          <a:off x="5739585" y="167780"/>
          <a:ext cx="5921113" cy="54528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341666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359017" y="1935628"/>
            <a:ext cx="3943627" cy="3928278"/>
          </a:xfrm>
        </p:spPr>
        <p:txBody>
          <a:bodyPr>
            <a:normAutofit fontScale="90000"/>
          </a:bodyPr>
          <a:lstStyle/>
          <a:p>
            <a:r>
              <a:rPr lang="en-US" sz="4400"/>
              <a:t>Did you know You can Farm using Public Records Search in Matrix?</a:t>
            </a:r>
          </a:p>
        </p:txBody>
      </p:sp>
      <p:graphicFrame>
        <p:nvGraphicFramePr>
          <p:cNvPr id="5" name="Content Placeholder 2">
            <a:extLst>
              <a:ext uri="{FF2B5EF4-FFF2-40B4-BE49-F238E27FC236}">
                <a16:creationId xmlns:a16="http://schemas.microsoft.com/office/drawing/2014/main" id="{011E2686-3181-4113-A0C1-578F2FC5E364}"/>
              </a:ext>
            </a:extLst>
          </p:cNvPr>
          <p:cNvGraphicFramePr>
            <a:graphicFrameLocks noGrp="1"/>
          </p:cNvGraphicFramePr>
          <p:nvPr>
            <p:ph idx="1"/>
            <p:extLst>
              <p:ext uri="{D42A27DB-BD31-4B8C-83A1-F6EECF244321}">
                <p14:modId xmlns:p14="http://schemas.microsoft.com/office/powerpoint/2010/main" val="1633870752"/>
              </p:ext>
            </p:extLst>
          </p:nvPr>
        </p:nvGraphicFramePr>
        <p:xfrm>
          <a:off x="5194300" y="142612"/>
          <a:ext cx="6318191" cy="54360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9806445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51002" y="1445917"/>
            <a:ext cx="4130501" cy="3171039"/>
          </a:xfrm>
        </p:spPr>
        <p:txBody>
          <a:bodyPr vert="horz" lIns="91440" tIns="45720" rIns="91440" bIns="45720" rtlCol="0" anchor="b">
            <a:normAutofit fontScale="90000"/>
          </a:bodyPr>
          <a:lstStyle/>
          <a:p>
            <a:pPr algn="ctr"/>
            <a:r>
              <a:rPr lang="en-US" sz="4800" kern="1200">
                <a:latin typeface="+mj-lt"/>
                <a:ea typeface="+mj-ea"/>
                <a:cs typeface="+mj-cs"/>
              </a:rPr>
              <a:t>Public Records Search in Matrix cont.</a:t>
            </a:r>
          </a:p>
        </p:txBody>
      </p:sp>
      <p:pic>
        <p:nvPicPr>
          <p:cNvPr id="1026" name="Picture 2">
            <a:extLst>
              <a:ext uri="{FF2B5EF4-FFF2-40B4-BE49-F238E27FC236}">
                <a16:creationId xmlns:a16="http://schemas.microsoft.com/office/drawing/2014/main" id="{1F0A3D04-586B-4D47-B20A-CF7259B9FE9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67005" y="279804"/>
            <a:ext cx="7538721" cy="5503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43370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903" y="1761688"/>
            <a:ext cx="4211273" cy="2887579"/>
          </a:xfrm>
        </p:spPr>
        <p:txBody>
          <a:bodyPr vert="horz" lIns="91440" tIns="45720" rIns="91440" bIns="45720" rtlCol="0" anchor="b">
            <a:normAutofit fontScale="90000"/>
          </a:bodyPr>
          <a:lstStyle/>
          <a:p>
            <a:pPr algn="ctr"/>
            <a:r>
              <a:rPr lang="en-US" sz="4800" kern="1200">
                <a:latin typeface="+mj-lt"/>
                <a:ea typeface="+mj-ea"/>
                <a:cs typeface="+mj-cs"/>
              </a:rPr>
              <a:t>Public Records Search in Matrix cont.</a:t>
            </a:r>
          </a:p>
        </p:txBody>
      </p:sp>
      <p:pic>
        <p:nvPicPr>
          <p:cNvPr id="6" name="Picture 5">
            <a:extLst>
              <a:ext uri="{FF2B5EF4-FFF2-40B4-BE49-F238E27FC236}">
                <a16:creationId xmlns:a16="http://schemas.microsoft.com/office/drawing/2014/main" id="{A978A4E8-FB7D-4874-B029-344391CC1EFD}"/>
              </a:ext>
            </a:extLst>
          </p:cNvPr>
          <p:cNvPicPr>
            <a:picLocks noChangeAspect="1"/>
          </p:cNvPicPr>
          <p:nvPr/>
        </p:nvPicPr>
        <p:blipFill>
          <a:blip r:embed="rId3"/>
          <a:stretch>
            <a:fillRect/>
          </a:stretch>
        </p:blipFill>
        <p:spPr>
          <a:xfrm>
            <a:off x="4213176" y="738231"/>
            <a:ext cx="7600817" cy="4636498"/>
          </a:xfrm>
          <a:prstGeom prst="rect">
            <a:avLst/>
          </a:prstGeom>
        </p:spPr>
      </p:pic>
    </p:spTree>
    <p:extLst>
      <p:ext uri="{BB962C8B-B14F-4D97-AF65-F5344CB8AC3E}">
        <p14:creationId xmlns:p14="http://schemas.microsoft.com/office/powerpoint/2010/main" val="213036435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84633" y="1652631"/>
            <a:ext cx="4107488" cy="2887579"/>
          </a:xfrm>
        </p:spPr>
        <p:txBody>
          <a:bodyPr vert="horz" lIns="91440" tIns="45720" rIns="91440" bIns="45720" rtlCol="0" anchor="b">
            <a:normAutofit fontScale="90000"/>
          </a:bodyPr>
          <a:lstStyle/>
          <a:p>
            <a:pPr algn="ctr"/>
            <a:r>
              <a:rPr lang="en-US" sz="4800" kern="1200">
                <a:latin typeface="+mj-lt"/>
                <a:ea typeface="+mj-ea"/>
                <a:cs typeface="+mj-cs"/>
              </a:rPr>
              <a:t>Public Records Search in Matrix cont.</a:t>
            </a:r>
          </a:p>
        </p:txBody>
      </p:sp>
      <p:pic>
        <p:nvPicPr>
          <p:cNvPr id="4" name="Picture 3">
            <a:extLst>
              <a:ext uri="{FF2B5EF4-FFF2-40B4-BE49-F238E27FC236}">
                <a16:creationId xmlns:a16="http://schemas.microsoft.com/office/drawing/2014/main" id="{539C9D6B-51C1-4D5D-86B7-A9E459A69463}"/>
              </a:ext>
            </a:extLst>
          </p:cNvPr>
          <p:cNvPicPr>
            <a:picLocks noChangeAspect="1"/>
          </p:cNvPicPr>
          <p:nvPr/>
        </p:nvPicPr>
        <p:blipFill>
          <a:blip r:embed="rId3"/>
          <a:stretch>
            <a:fillRect/>
          </a:stretch>
        </p:blipFill>
        <p:spPr>
          <a:xfrm>
            <a:off x="4482629" y="417580"/>
            <a:ext cx="7554817" cy="5269484"/>
          </a:xfrm>
          <a:prstGeom prst="rect">
            <a:avLst/>
          </a:prstGeom>
        </p:spPr>
      </p:pic>
    </p:spTree>
    <p:extLst>
      <p:ext uri="{BB962C8B-B14F-4D97-AF65-F5344CB8AC3E}">
        <p14:creationId xmlns:p14="http://schemas.microsoft.com/office/powerpoint/2010/main" val="23414040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2137955" y="-998290"/>
            <a:ext cx="7916090" cy="2887579"/>
          </a:xfrm>
        </p:spPr>
        <p:txBody>
          <a:bodyPr vert="horz" lIns="91440" tIns="45720" rIns="91440" bIns="45720" rtlCol="0" anchor="b">
            <a:normAutofit/>
          </a:bodyPr>
          <a:lstStyle/>
          <a:p>
            <a:pPr algn="ctr"/>
            <a:r>
              <a:rPr lang="en-US" sz="4800" kern="1200">
                <a:latin typeface="+mj-lt"/>
                <a:ea typeface="+mj-ea"/>
                <a:cs typeface="+mj-cs"/>
              </a:rPr>
              <a:t>Public Records Search in Matrix cont.</a:t>
            </a:r>
          </a:p>
        </p:txBody>
      </p:sp>
      <p:pic>
        <p:nvPicPr>
          <p:cNvPr id="6" name="Picture 5">
            <a:extLst>
              <a:ext uri="{FF2B5EF4-FFF2-40B4-BE49-F238E27FC236}">
                <a16:creationId xmlns:a16="http://schemas.microsoft.com/office/drawing/2014/main" id="{0415FA68-F109-4037-A535-8B16A3EA15F8}"/>
              </a:ext>
            </a:extLst>
          </p:cNvPr>
          <p:cNvPicPr>
            <a:picLocks noChangeAspect="1"/>
          </p:cNvPicPr>
          <p:nvPr/>
        </p:nvPicPr>
        <p:blipFill>
          <a:blip r:embed="rId3"/>
          <a:stretch>
            <a:fillRect/>
          </a:stretch>
        </p:blipFill>
        <p:spPr>
          <a:xfrm>
            <a:off x="1660999" y="1975397"/>
            <a:ext cx="8870001" cy="4013677"/>
          </a:xfrm>
          <a:prstGeom prst="rect">
            <a:avLst/>
          </a:prstGeom>
        </p:spPr>
      </p:pic>
    </p:spTree>
    <p:extLst>
      <p:ext uri="{BB962C8B-B14F-4D97-AF65-F5344CB8AC3E}">
        <p14:creationId xmlns:p14="http://schemas.microsoft.com/office/powerpoint/2010/main" val="4117484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70F9A4E-6472-452B-BFFF-BF1B18F5260A}"/>
              </a:ext>
            </a:extLst>
          </p:cNvPr>
          <p:cNvSpPr txBox="1"/>
          <p:nvPr/>
        </p:nvSpPr>
        <p:spPr>
          <a:xfrm>
            <a:off x="104660" y="1432804"/>
            <a:ext cx="4295240" cy="3539430"/>
          </a:xfrm>
          <a:prstGeom prst="rect">
            <a:avLst/>
          </a:prstGeom>
          <a:noFill/>
        </p:spPr>
        <p:txBody>
          <a:bodyPr wrap="square" rtlCol="0">
            <a:spAutoFit/>
          </a:bodyPr>
          <a:lstStyle/>
          <a:p>
            <a:r>
              <a:rPr lang="en-US" sz="2800" dirty="0"/>
              <a:t>The National Association of REALTORS® advocates daily for 1.4 million REALTORS® and 75 million property owners.</a:t>
            </a:r>
          </a:p>
          <a:p>
            <a:r>
              <a:rPr lang="en-US" sz="2800" dirty="0"/>
              <a:t>NAR is one of the most effective advocacy organizations in the country.</a:t>
            </a:r>
          </a:p>
        </p:txBody>
      </p:sp>
      <p:pic>
        <p:nvPicPr>
          <p:cNvPr id="8" name="Picture 7" descr="A picture containing website&#10;&#10;Description automatically generated">
            <a:extLst>
              <a:ext uri="{FF2B5EF4-FFF2-40B4-BE49-F238E27FC236}">
                <a16:creationId xmlns:a16="http://schemas.microsoft.com/office/drawing/2014/main" id="{268171C7-0D6A-46BD-9B03-4BC8B9FBE7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5972" y="3202519"/>
            <a:ext cx="6178221" cy="2673616"/>
          </a:xfrm>
          <a:prstGeom prst="rect">
            <a:avLst/>
          </a:prstGeom>
        </p:spPr>
      </p:pic>
      <p:pic>
        <p:nvPicPr>
          <p:cNvPr id="10" name="Picture 9">
            <a:extLst>
              <a:ext uri="{FF2B5EF4-FFF2-40B4-BE49-F238E27FC236}">
                <a16:creationId xmlns:a16="http://schemas.microsoft.com/office/drawing/2014/main" id="{5CD0197F-7121-4E6C-BC02-696602C14DA2}"/>
              </a:ext>
            </a:extLst>
          </p:cNvPr>
          <p:cNvPicPr>
            <a:picLocks noChangeAspect="1"/>
          </p:cNvPicPr>
          <p:nvPr/>
        </p:nvPicPr>
        <p:blipFill rotWithShape="1">
          <a:blip r:embed="rId3">
            <a:extLst>
              <a:ext uri="{28A0092B-C50C-407E-A947-70E740481C1C}">
                <a14:useLocalDpi xmlns:a14="http://schemas.microsoft.com/office/drawing/2010/main" val="0"/>
              </a:ext>
            </a:extLst>
          </a:blip>
          <a:srcRect t="11940"/>
          <a:stretch/>
        </p:blipFill>
        <p:spPr>
          <a:xfrm>
            <a:off x="4582823" y="357809"/>
            <a:ext cx="7304327" cy="2447145"/>
          </a:xfrm>
          <a:prstGeom prst="rect">
            <a:avLst/>
          </a:prstGeom>
        </p:spPr>
      </p:pic>
    </p:spTree>
    <p:extLst>
      <p:ext uri="{BB962C8B-B14F-4D97-AF65-F5344CB8AC3E}">
        <p14:creationId xmlns:p14="http://schemas.microsoft.com/office/powerpoint/2010/main" val="14002030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2171511" y="-1023457"/>
            <a:ext cx="7848978" cy="2887579"/>
          </a:xfrm>
        </p:spPr>
        <p:txBody>
          <a:bodyPr vert="horz" lIns="91440" tIns="45720" rIns="91440" bIns="45720" rtlCol="0" anchor="b">
            <a:normAutofit/>
          </a:bodyPr>
          <a:lstStyle/>
          <a:p>
            <a:pPr algn="ctr"/>
            <a:r>
              <a:rPr lang="en-US" sz="4800" kern="1200">
                <a:latin typeface="+mj-lt"/>
                <a:ea typeface="+mj-ea"/>
                <a:cs typeface="+mj-cs"/>
              </a:rPr>
              <a:t>Public Records Search in Matrix cont.</a:t>
            </a:r>
          </a:p>
        </p:txBody>
      </p:sp>
      <p:pic>
        <p:nvPicPr>
          <p:cNvPr id="4" name="Picture 3">
            <a:extLst>
              <a:ext uri="{FF2B5EF4-FFF2-40B4-BE49-F238E27FC236}">
                <a16:creationId xmlns:a16="http://schemas.microsoft.com/office/drawing/2014/main" id="{AE521F0D-D7F0-43FF-9AA9-ECC238F37630}"/>
              </a:ext>
            </a:extLst>
          </p:cNvPr>
          <p:cNvPicPr>
            <a:picLocks noChangeAspect="1"/>
          </p:cNvPicPr>
          <p:nvPr/>
        </p:nvPicPr>
        <p:blipFill>
          <a:blip r:embed="rId3"/>
          <a:stretch>
            <a:fillRect/>
          </a:stretch>
        </p:blipFill>
        <p:spPr>
          <a:xfrm>
            <a:off x="779212" y="1952905"/>
            <a:ext cx="10633576" cy="4040757"/>
          </a:xfrm>
          <a:prstGeom prst="rect">
            <a:avLst/>
          </a:prstGeom>
        </p:spPr>
      </p:pic>
    </p:spTree>
    <p:extLst>
      <p:ext uri="{BB962C8B-B14F-4D97-AF65-F5344CB8AC3E}">
        <p14:creationId xmlns:p14="http://schemas.microsoft.com/office/powerpoint/2010/main" val="9109371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2533476" y="-1115736"/>
            <a:ext cx="7709482" cy="2887579"/>
          </a:xfrm>
        </p:spPr>
        <p:txBody>
          <a:bodyPr vert="horz" lIns="91440" tIns="45720" rIns="91440" bIns="45720" rtlCol="0" anchor="b">
            <a:normAutofit/>
          </a:bodyPr>
          <a:lstStyle/>
          <a:p>
            <a:pPr algn="ctr"/>
            <a:r>
              <a:rPr lang="en-US" sz="4800" kern="1200">
                <a:latin typeface="+mj-lt"/>
                <a:ea typeface="+mj-ea"/>
                <a:cs typeface="+mj-cs"/>
              </a:rPr>
              <a:t>Public Records Search in Matrix cont.</a:t>
            </a:r>
          </a:p>
        </p:txBody>
      </p:sp>
      <p:pic>
        <p:nvPicPr>
          <p:cNvPr id="4" name="Picture 3">
            <a:extLst>
              <a:ext uri="{FF2B5EF4-FFF2-40B4-BE49-F238E27FC236}">
                <a16:creationId xmlns:a16="http://schemas.microsoft.com/office/drawing/2014/main" id="{636E1324-52B6-4B17-9EB0-0E44B62CC5E9}"/>
              </a:ext>
            </a:extLst>
          </p:cNvPr>
          <p:cNvPicPr>
            <a:picLocks noChangeAspect="1"/>
          </p:cNvPicPr>
          <p:nvPr/>
        </p:nvPicPr>
        <p:blipFill>
          <a:blip r:embed="rId3"/>
          <a:stretch>
            <a:fillRect/>
          </a:stretch>
        </p:blipFill>
        <p:spPr>
          <a:xfrm>
            <a:off x="2606397" y="1893761"/>
            <a:ext cx="6979206" cy="4100283"/>
          </a:xfrm>
          <a:prstGeom prst="rect">
            <a:avLst/>
          </a:prstGeom>
        </p:spPr>
      </p:pic>
    </p:spTree>
    <p:extLst>
      <p:ext uri="{BB962C8B-B14F-4D97-AF65-F5344CB8AC3E}">
        <p14:creationId xmlns:p14="http://schemas.microsoft.com/office/powerpoint/2010/main" val="42984631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 shot of a computer&#10;&#10;Description automatically generated">
            <a:extLst>
              <a:ext uri="{FF2B5EF4-FFF2-40B4-BE49-F238E27FC236}">
                <a16:creationId xmlns:a16="http://schemas.microsoft.com/office/drawing/2014/main" id="{077E7250-2409-47E8-AE55-511046AF6A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3142" y="397203"/>
            <a:ext cx="2543816" cy="5509449"/>
          </a:xfrm>
          <a:prstGeom prst="rect">
            <a:avLst/>
          </a:prstGeom>
        </p:spPr>
      </p:pic>
      <p:sp>
        <p:nvSpPr>
          <p:cNvPr id="3" name="Rectangle 2">
            <a:extLst>
              <a:ext uri="{FF2B5EF4-FFF2-40B4-BE49-F238E27FC236}">
                <a16:creationId xmlns:a16="http://schemas.microsoft.com/office/drawing/2014/main" id="{0D0FBE7C-FE08-4957-90B6-09C27666309C}"/>
              </a:ext>
            </a:extLst>
          </p:cNvPr>
          <p:cNvSpPr/>
          <p:nvPr/>
        </p:nvSpPr>
        <p:spPr>
          <a:xfrm>
            <a:off x="1494875" y="2196592"/>
            <a:ext cx="5293309" cy="1323439"/>
          </a:xfrm>
          <a:prstGeom prst="rect">
            <a:avLst/>
          </a:prstGeom>
        </p:spPr>
        <p:txBody>
          <a:bodyPr wrap="none">
            <a:spAutoFit/>
          </a:bodyPr>
          <a:lstStyle/>
          <a:p>
            <a:r>
              <a:rPr lang="en-US" sz="8000"/>
              <a:t>Mobile Apps</a:t>
            </a:r>
          </a:p>
        </p:txBody>
      </p:sp>
    </p:spTree>
    <p:extLst>
      <p:ext uri="{BB962C8B-B14F-4D97-AF65-F5344CB8AC3E}">
        <p14:creationId xmlns:p14="http://schemas.microsoft.com/office/powerpoint/2010/main" val="80799618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384039" y="762288"/>
            <a:ext cx="7164493" cy="1325563"/>
          </a:xfrm>
        </p:spPr>
        <p:txBody>
          <a:bodyPr>
            <a:normAutofit/>
          </a:bodyPr>
          <a:lstStyle/>
          <a:p>
            <a:r>
              <a:rPr lang="en-US" sz="5400"/>
              <a:t>Free Mobile Apps</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4387515" y="2022601"/>
            <a:ext cx="7161017" cy="4154361"/>
          </a:xfrm>
        </p:spPr>
        <p:txBody>
          <a:bodyPr>
            <a:normAutofit/>
          </a:bodyPr>
          <a:lstStyle/>
          <a:p>
            <a:r>
              <a:rPr lang="en-US" sz="3600"/>
              <a:t>CTXMLS – </a:t>
            </a:r>
            <a:r>
              <a:rPr lang="en-US" sz="3600" err="1"/>
              <a:t>GoMLS</a:t>
            </a:r>
            <a:r>
              <a:rPr lang="en-US" sz="3600"/>
              <a:t> (Matrix Mobile)</a:t>
            </a:r>
          </a:p>
          <a:p>
            <a:r>
              <a:rPr lang="en-US" sz="3600" err="1"/>
              <a:t>ShowingTime</a:t>
            </a:r>
            <a:r>
              <a:rPr lang="en-US" sz="3600"/>
              <a:t> </a:t>
            </a:r>
          </a:p>
          <a:p>
            <a:r>
              <a:rPr lang="en-US" sz="3600"/>
              <a:t>RPR – NAR National searches</a:t>
            </a:r>
          </a:p>
          <a:p>
            <a:r>
              <a:rPr lang="en-US" sz="3600"/>
              <a:t>Supra – Lockbox</a:t>
            </a:r>
          </a:p>
          <a:p>
            <a:r>
              <a:rPr lang="en-US" sz="3600"/>
              <a:t>Zillow</a:t>
            </a:r>
          </a:p>
        </p:txBody>
      </p:sp>
      <p:pic>
        <p:nvPicPr>
          <p:cNvPr id="6" name="Picture 5" descr="A screen shot of a computer&#10;&#10;Description automatically generated">
            <a:extLst>
              <a:ext uri="{FF2B5EF4-FFF2-40B4-BE49-F238E27FC236}">
                <a16:creationId xmlns:a16="http://schemas.microsoft.com/office/drawing/2014/main" id="{81FE45DB-4002-41CF-A0B8-AA86EFF52D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524" y="554181"/>
            <a:ext cx="2339133" cy="5066143"/>
          </a:xfrm>
          <a:prstGeom prst="rect">
            <a:avLst/>
          </a:prstGeom>
        </p:spPr>
      </p:pic>
    </p:spTree>
    <p:extLst>
      <p:ext uri="{BB962C8B-B14F-4D97-AF65-F5344CB8AC3E}">
        <p14:creationId xmlns:p14="http://schemas.microsoft.com/office/powerpoint/2010/main" val="236762521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69031" y="0"/>
            <a:ext cx="6387102" cy="1325563"/>
          </a:xfrm>
        </p:spPr>
        <p:txBody>
          <a:bodyPr>
            <a:normAutofit fontScale="90000"/>
          </a:bodyPr>
          <a:lstStyle/>
          <a:p>
            <a:r>
              <a:rPr lang="en-US" sz="4400"/>
              <a:t>App Store search </a:t>
            </a:r>
            <a:r>
              <a:rPr lang="en-US" sz="4400" err="1"/>
              <a:t>ctxmls</a:t>
            </a:r>
            <a:br>
              <a:rPr lang="en-US" sz="4400"/>
            </a:br>
            <a:r>
              <a:rPr lang="en-US" sz="4400"/>
              <a:t>GoMLS: </a:t>
            </a:r>
            <a:r>
              <a:rPr lang="en-US" sz="4400" err="1"/>
              <a:t>CTxMLS</a:t>
            </a:r>
            <a:r>
              <a:rPr lang="en-US" sz="4400"/>
              <a:t>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662929" y="2144572"/>
            <a:ext cx="6382657" cy="3181684"/>
          </a:xfrm>
        </p:spPr>
        <p:txBody>
          <a:bodyPr anchor="t">
            <a:noAutofit/>
          </a:bodyPr>
          <a:lstStyle/>
          <a:p>
            <a:pPr>
              <a:buClr>
                <a:srgbClr val="455D7B"/>
              </a:buClr>
            </a:pPr>
            <a:r>
              <a:rPr lang="en-US" sz="2400"/>
              <a:t>Matrix Listings</a:t>
            </a:r>
          </a:p>
          <a:p>
            <a:pPr>
              <a:buClr>
                <a:srgbClr val="455D7B"/>
              </a:buClr>
            </a:pPr>
            <a:r>
              <a:rPr lang="en-US" sz="2400"/>
              <a:t>Matrix Contacts</a:t>
            </a:r>
          </a:p>
          <a:p>
            <a:pPr>
              <a:buClr>
                <a:srgbClr val="455D7B"/>
              </a:buClr>
            </a:pPr>
            <a:r>
              <a:rPr lang="en-US" sz="2400"/>
              <a:t>Branded with your info</a:t>
            </a:r>
          </a:p>
          <a:p>
            <a:pPr>
              <a:buClr>
                <a:srgbClr val="455D7B"/>
              </a:buClr>
            </a:pPr>
            <a:r>
              <a:rPr lang="en-US" sz="2400"/>
              <a:t>Can be shared with clients</a:t>
            </a:r>
          </a:p>
          <a:p>
            <a:pPr>
              <a:buClr>
                <a:srgbClr val="455D7B"/>
              </a:buClr>
            </a:pPr>
            <a:r>
              <a:rPr lang="en-US" sz="2400"/>
              <a:t>Agent sees active, sold, All</a:t>
            </a:r>
          </a:p>
          <a:p>
            <a:pPr>
              <a:buClr>
                <a:srgbClr val="455D7B"/>
              </a:buClr>
            </a:pPr>
            <a:r>
              <a:rPr lang="en-US" sz="2400"/>
              <a:t>Clients only see Active List</a:t>
            </a:r>
          </a:p>
        </p:txBody>
      </p:sp>
      <p:pic>
        <p:nvPicPr>
          <p:cNvPr id="7" name="Picture 6" descr="A close up of a map&#10;&#10;Description automatically generated">
            <a:extLst>
              <a:ext uri="{FF2B5EF4-FFF2-40B4-BE49-F238E27FC236}">
                <a16:creationId xmlns:a16="http://schemas.microsoft.com/office/drawing/2014/main" id="{BDEFF38E-DACB-4526-A11E-62F4F2DB12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5721" y="1303427"/>
            <a:ext cx="2025072" cy="4378535"/>
          </a:xfrm>
          <a:prstGeom prst="rect">
            <a:avLst/>
          </a:prstGeom>
        </p:spPr>
      </p:pic>
      <p:pic>
        <p:nvPicPr>
          <p:cNvPr id="5" name="Picture 4" descr="A screenshot of a cell phone&#10;&#10;Description automatically generated">
            <a:extLst>
              <a:ext uri="{FF2B5EF4-FFF2-40B4-BE49-F238E27FC236}">
                <a16:creationId xmlns:a16="http://schemas.microsoft.com/office/drawing/2014/main" id="{214FFBDD-2FA4-4BE5-B16E-884E6E1C2A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6000" y="509598"/>
            <a:ext cx="2392217" cy="5172364"/>
          </a:xfrm>
          <a:prstGeom prst="rect">
            <a:avLst/>
          </a:prstGeom>
        </p:spPr>
      </p:pic>
    </p:spTree>
    <p:extLst>
      <p:ext uri="{BB962C8B-B14F-4D97-AF65-F5344CB8AC3E}">
        <p14:creationId xmlns:p14="http://schemas.microsoft.com/office/powerpoint/2010/main" val="67434807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801097" y="966798"/>
            <a:ext cx="6387102" cy="1325563"/>
          </a:xfrm>
        </p:spPr>
        <p:txBody>
          <a:bodyPr>
            <a:normAutofit/>
          </a:bodyPr>
          <a:lstStyle/>
          <a:p>
            <a:r>
              <a:rPr lang="en-US" sz="4400"/>
              <a:t>ShowingTime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801097" y="2292361"/>
            <a:ext cx="6382657" cy="3181684"/>
          </a:xfrm>
        </p:spPr>
        <p:txBody>
          <a:bodyPr anchor="t">
            <a:noAutofit/>
          </a:bodyPr>
          <a:lstStyle/>
          <a:p>
            <a:r>
              <a:rPr lang="en-US" sz="2800"/>
              <a:t>Schedule Showings</a:t>
            </a:r>
          </a:p>
          <a:p>
            <a:r>
              <a:rPr lang="en-US" sz="2800"/>
              <a:t>Receive notifications</a:t>
            </a:r>
          </a:p>
          <a:p>
            <a:r>
              <a:rPr lang="en-US" sz="2800"/>
              <a:t>Text or Email</a:t>
            </a:r>
          </a:p>
          <a:p>
            <a:r>
              <a:rPr lang="en-US" sz="2800"/>
              <a:t>Chat direct with List Agent</a:t>
            </a:r>
          </a:p>
          <a:p>
            <a:r>
              <a:rPr lang="en-US" sz="2800"/>
              <a:t>Running behind</a:t>
            </a:r>
          </a:p>
          <a:p>
            <a:r>
              <a:rPr lang="en-US" sz="2800"/>
              <a:t>Delay </a:t>
            </a:r>
            <a:r>
              <a:rPr lang="en-US" sz="2800" err="1"/>
              <a:t>Appmts</a:t>
            </a:r>
            <a:r>
              <a:rPr lang="en-US" sz="2800"/>
              <a:t> 15 minutes</a:t>
            </a:r>
          </a:p>
        </p:txBody>
      </p:sp>
      <p:pic>
        <p:nvPicPr>
          <p:cNvPr id="6" name="Content Placeholder 4" descr="A screenshot of a social media post&#10;&#10;Description automatically generated">
            <a:extLst>
              <a:ext uri="{FF2B5EF4-FFF2-40B4-BE49-F238E27FC236}">
                <a16:creationId xmlns:a16="http://schemas.microsoft.com/office/drawing/2014/main" id="{4870397E-C929-404A-A8CF-43BB7C54DA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6291" y="1940587"/>
            <a:ext cx="1906630" cy="4122444"/>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4E2F82D5-A31D-47E0-8738-3DAD18BE69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9964" y="1021943"/>
            <a:ext cx="2331502" cy="5041088"/>
          </a:xfrm>
          <a:prstGeom prst="rect">
            <a:avLst/>
          </a:prstGeom>
        </p:spPr>
      </p:pic>
    </p:spTree>
    <p:extLst>
      <p:ext uri="{BB962C8B-B14F-4D97-AF65-F5344CB8AC3E}">
        <p14:creationId xmlns:p14="http://schemas.microsoft.com/office/powerpoint/2010/main" val="390616693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742374" y="518007"/>
            <a:ext cx="6387102" cy="1325563"/>
          </a:xfrm>
        </p:spPr>
        <p:txBody>
          <a:bodyPr>
            <a:normAutofit/>
          </a:bodyPr>
          <a:lstStyle/>
          <a:p>
            <a:r>
              <a:rPr lang="en-US" sz="4400"/>
              <a:t>RPR (REALTORS® Property Resource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746819" y="2393809"/>
            <a:ext cx="6382657" cy="3181684"/>
          </a:xfrm>
        </p:spPr>
        <p:txBody>
          <a:bodyPr anchor="t">
            <a:noAutofit/>
          </a:bodyPr>
          <a:lstStyle/>
          <a:p>
            <a:r>
              <a:rPr lang="en-US" sz="2800"/>
              <a:t>Nation Search All MLS’</a:t>
            </a:r>
          </a:p>
          <a:p>
            <a:r>
              <a:rPr lang="en-US" sz="2800"/>
              <a:t>Nice Reports</a:t>
            </a:r>
          </a:p>
          <a:p>
            <a:r>
              <a:rPr lang="en-US" sz="2800"/>
              <a:t>Nice Display</a:t>
            </a:r>
          </a:p>
          <a:p>
            <a:r>
              <a:rPr lang="en-US" sz="2800"/>
              <a:t>Easy to use</a:t>
            </a:r>
          </a:p>
          <a:p>
            <a:r>
              <a:rPr lang="en-US" sz="2800"/>
              <a:t>Agent Only App</a:t>
            </a:r>
          </a:p>
          <a:p>
            <a:r>
              <a:rPr lang="en-US" sz="2800"/>
              <a:t>Free with NAR Membership</a:t>
            </a:r>
          </a:p>
        </p:txBody>
      </p:sp>
      <p:pic>
        <p:nvPicPr>
          <p:cNvPr id="7" name="Content Placeholder 4" descr="A picture containing ball&#10;&#10;Description automatically generated">
            <a:extLst>
              <a:ext uri="{FF2B5EF4-FFF2-40B4-BE49-F238E27FC236}">
                <a16:creationId xmlns:a16="http://schemas.microsoft.com/office/drawing/2014/main" id="{D0075F4B-04AC-450B-B79A-6B42DA0C69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1520" y="1949930"/>
            <a:ext cx="1882116" cy="4069441"/>
          </a:xfrm>
          <a:prstGeom prst="rect">
            <a:avLst/>
          </a:prstGeom>
        </p:spPr>
      </p:pic>
      <p:pic>
        <p:nvPicPr>
          <p:cNvPr id="9" name="Picture 8" descr="A close up of text on a white background&#10;&#10;Description automatically generated">
            <a:extLst>
              <a:ext uri="{FF2B5EF4-FFF2-40B4-BE49-F238E27FC236}">
                <a16:creationId xmlns:a16="http://schemas.microsoft.com/office/drawing/2014/main" id="{644E6BAF-7EA1-42EF-810F-D41E85F924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96720" y="891489"/>
            <a:ext cx="2371644" cy="5127882"/>
          </a:xfrm>
          <a:prstGeom prst="rect">
            <a:avLst/>
          </a:prstGeom>
        </p:spPr>
      </p:pic>
    </p:spTree>
    <p:extLst>
      <p:ext uri="{BB962C8B-B14F-4D97-AF65-F5344CB8AC3E}">
        <p14:creationId xmlns:p14="http://schemas.microsoft.com/office/powerpoint/2010/main" val="21798399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9DFD8-5014-42F0-92C8-B5A2CCEFF419}"/>
              </a:ext>
            </a:extLst>
          </p:cNvPr>
          <p:cNvSpPr>
            <a:spLocks noGrp="1"/>
          </p:cNvSpPr>
          <p:nvPr>
            <p:ph type="title"/>
          </p:nvPr>
        </p:nvSpPr>
        <p:spPr/>
        <p:txBody>
          <a:bodyPr/>
          <a:lstStyle/>
          <a:p>
            <a:endParaRPr lang="en-US"/>
          </a:p>
        </p:txBody>
      </p:sp>
      <p:pic>
        <p:nvPicPr>
          <p:cNvPr id="4" name="Online Media 3" title="What is Realtors Property Resourceￂﾮ (RPR)?">
            <a:hlinkClick r:id="" action="ppaction://media"/>
            <a:extLst>
              <a:ext uri="{FF2B5EF4-FFF2-40B4-BE49-F238E27FC236}">
                <a16:creationId xmlns:a16="http://schemas.microsoft.com/office/drawing/2014/main" id="{70A13D5C-BDDD-4068-A080-5F56875C5225}"/>
              </a:ext>
            </a:extLst>
          </p:cNvPr>
          <p:cNvPicPr>
            <a:picLocks noGrp="1" noRot="1" noChangeAspect="1"/>
          </p:cNvPicPr>
          <p:nvPr>
            <p:ph idx="1"/>
            <a:videoFile r:link="rId1"/>
          </p:nvPr>
        </p:nvPicPr>
        <p:blipFill>
          <a:blip r:embed="rId3"/>
          <a:stretch>
            <a:fillRect/>
          </a:stretch>
        </p:blipFill>
        <p:spPr>
          <a:xfrm>
            <a:off x="1137146" y="221673"/>
            <a:ext cx="10102437" cy="5682621"/>
          </a:xfrm>
          <a:prstGeom prst="rect">
            <a:avLst/>
          </a:prstGeom>
        </p:spPr>
      </p:pic>
    </p:spTree>
    <p:extLst>
      <p:ext uri="{BB962C8B-B14F-4D97-AF65-F5344CB8AC3E}">
        <p14:creationId xmlns:p14="http://schemas.microsoft.com/office/powerpoint/2010/main" val="3608801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384039" y="365125"/>
            <a:ext cx="7164493" cy="1325563"/>
          </a:xfrm>
        </p:spPr>
        <p:txBody>
          <a:bodyPr>
            <a:normAutofit/>
          </a:bodyPr>
          <a:lstStyle/>
          <a:p>
            <a:r>
              <a:rPr lang="en-US" sz="4400"/>
              <a:t>Supra	</a:t>
            </a:r>
          </a:p>
        </p:txBody>
      </p:sp>
      <p:pic>
        <p:nvPicPr>
          <p:cNvPr id="6" name="Content Placeholder 4" descr="A screenshot of a cell phone&#10;&#10;Description automatically generated">
            <a:extLst>
              <a:ext uri="{FF2B5EF4-FFF2-40B4-BE49-F238E27FC236}">
                <a16:creationId xmlns:a16="http://schemas.microsoft.com/office/drawing/2014/main" id="{48D10ADC-5DE2-4230-8C3A-3D9A8F071F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839" y="198372"/>
            <a:ext cx="2576838" cy="5571543"/>
          </a:xfrm>
          <a:prstGeom prst="rect">
            <a:avLst/>
          </a:prstGeom>
        </p:spPr>
      </p:pic>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4387515" y="2022601"/>
            <a:ext cx="7161017" cy="4154361"/>
          </a:xfrm>
        </p:spPr>
        <p:txBody>
          <a:bodyPr>
            <a:normAutofit/>
          </a:bodyPr>
          <a:lstStyle/>
          <a:p>
            <a:r>
              <a:rPr lang="en-US" sz="2000"/>
              <a:t>Bluetooth to open lockbox</a:t>
            </a:r>
          </a:p>
          <a:p>
            <a:r>
              <a:rPr lang="en-US" sz="2000"/>
              <a:t>Chat</a:t>
            </a:r>
          </a:p>
          <a:p>
            <a:r>
              <a:rPr lang="en-US" sz="2000"/>
              <a:t>Flashlight</a:t>
            </a:r>
          </a:p>
          <a:p>
            <a:r>
              <a:rPr lang="en-US" sz="2000"/>
              <a:t>ALERT – Will call contact emergency alert.</a:t>
            </a:r>
          </a:p>
          <a:p>
            <a:r>
              <a:rPr lang="en-US" sz="2000"/>
              <a:t>FRAR CoOp with CTXMLS</a:t>
            </a:r>
          </a:p>
          <a:p>
            <a:r>
              <a:rPr lang="en-US" sz="2000"/>
              <a:t>San Antonio and Austin</a:t>
            </a:r>
          </a:p>
        </p:txBody>
      </p:sp>
    </p:spTree>
    <p:extLst>
      <p:ext uri="{BB962C8B-B14F-4D97-AF65-F5344CB8AC3E}">
        <p14:creationId xmlns:p14="http://schemas.microsoft.com/office/powerpoint/2010/main" val="150677131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384039" y="365125"/>
            <a:ext cx="7164493" cy="1325563"/>
          </a:xfrm>
        </p:spPr>
        <p:txBody>
          <a:bodyPr>
            <a:normAutofit/>
          </a:bodyPr>
          <a:lstStyle/>
          <a:p>
            <a:r>
              <a:rPr lang="en-US" sz="4400"/>
              <a:t>Zillow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4387515" y="1930237"/>
            <a:ext cx="7161017" cy="4154361"/>
          </a:xfrm>
        </p:spPr>
        <p:txBody>
          <a:bodyPr>
            <a:noAutofit/>
          </a:bodyPr>
          <a:lstStyle/>
          <a:p>
            <a:r>
              <a:rPr lang="en-US" sz="3200"/>
              <a:t>Easy Search</a:t>
            </a:r>
          </a:p>
          <a:p>
            <a:r>
              <a:rPr lang="en-US" sz="3200"/>
              <a:t>Household name clients use this</a:t>
            </a:r>
          </a:p>
          <a:p>
            <a:r>
              <a:rPr lang="en-US" sz="3200"/>
              <a:t>Nice UI</a:t>
            </a:r>
          </a:p>
          <a:p>
            <a:r>
              <a:rPr lang="en-US" sz="3200"/>
              <a:t>Adding Search by Brand or appliance, </a:t>
            </a:r>
            <a:r>
              <a:rPr lang="en-US" sz="3200" err="1"/>
              <a:t>etc</a:t>
            </a:r>
            <a:endParaRPr lang="en-US" sz="3200"/>
          </a:p>
          <a:p>
            <a:r>
              <a:rPr lang="en-US" sz="3200"/>
              <a:t>Search Viking stove</a:t>
            </a:r>
          </a:p>
          <a:p>
            <a:r>
              <a:rPr lang="en-US" sz="3200"/>
              <a:t>Adding 360 video</a:t>
            </a:r>
          </a:p>
        </p:txBody>
      </p:sp>
      <p:pic>
        <p:nvPicPr>
          <p:cNvPr id="5" name="Picture 4" descr="A screen shot of a computer&#10;&#10;Description automatically generated">
            <a:extLst>
              <a:ext uri="{FF2B5EF4-FFF2-40B4-BE49-F238E27FC236}">
                <a16:creationId xmlns:a16="http://schemas.microsoft.com/office/drawing/2014/main" id="{EAEAD55F-74C4-44C9-A6C7-11C635C72B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524" y="554181"/>
            <a:ext cx="2339133" cy="5066143"/>
          </a:xfrm>
          <a:prstGeom prst="rect">
            <a:avLst/>
          </a:prstGeom>
        </p:spPr>
      </p:pic>
    </p:spTree>
    <p:extLst>
      <p:ext uri="{BB962C8B-B14F-4D97-AF65-F5344CB8AC3E}">
        <p14:creationId xmlns:p14="http://schemas.microsoft.com/office/powerpoint/2010/main" val="1197972425"/>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AFAAA3DD32784788CB87CD159B777A" ma:contentTypeVersion="12" ma:contentTypeDescription="Create a new document." ma:contentTypeScope="" ma:versionID="e199326a19eb09aaa50f9b75a712f98c">
  <xsd:schema xmlns:xsd="http://www.w3.org/2001/XMLSchema" xmlns:xs="http://www.w3.org/2001/XMLSchema" xmlns:p="http://schemas.microsoft.com/office/2006/metadata/properties" xmlns:ns2="32dd9341-f413-4753-9e47-d960dde9409a" xmlns:ns3="b8a5c2dc-99e9-4c71-a39f-4c7b21990f89" targetNamespace="http://schemas.microsoft.com/office/2006/metadata/properties" ma:root="true" ma:fieldsID="32008d0739d5b7228ad31c697db94a06" ns2:_="" ns3:_="">
    <xsd:import namespace="32dd9341-f413-4753-9e47-d960dde9409a"/>
    <xsd:import namespace="b8a5c2dc-99e9-4c71-a39f-4c7b21990f8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Location"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dd9341-f413-4753-9e47-d960dde940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8a5c2dc-99e9-4c71-a39f-4c7b21990f8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8938724-7FD2-4EB7-8073-FFBA391DF77B}">
  <ds:schemaRefs>
    <ds:schemaRef ds:uri="32dd9341-f413-4753-9e47-d960dde9409a"/>
    <ds:schemaRef ds:uri="b8a5c2dc-99e9-4c71-a39f-4c7b21990f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07ADFBD-E777-4A26-8AE3-C744729E59B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FD2BF72-331B-4ABA-8552-ADC2CE1E6D8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TotalTime>
  <Words>3423</Words>
  <Application>Microsoft Office PowerPoint</Application>
  <PresentationFormat>Widescreen</PresentationFormat>
  <Paragraphs>473</Paragraphs>
  <Slides>104</Slides>
  <Notes>70</Notes>
  <HiddenSlides>0</HiddenSlides>
  <MMClips>9</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104</vt:i4>
      </vt:variant>
    </vt:vector>
  </HeadingPairs>
  <TitlesOfParts>
    <vt:vector size="116" baseType="lpstr">
      <vt:lpstr>Arial</vt:lpstr>
      <vt:lpstr>Barlow</vt:lpstr>
      <vt:lpstr>Barlow Condensed</vt:lpstr>
      <vt:lpstr>Calibri</vt:lpstr>
      <vt:lpstr>Gill Sans MT</vt:lpstr>
      <vt:lpstr>Montserrat</vt:lpstr>
      <vt:lpstr>Palatino Linotype</vt:lpstr>
      <vt:lpstr>Roboto</vt:lpstr>
      <vt:lpstr>Symbol</vt:lpstr>
      <vt:lpstr>Times New Roman</vt:lpstr>
      <vt:lpstr>verdana</vt:lpstr>
      <vt:lpstr>Gallery</vt:lpstr>
      <vt:lpstr>Welcome to new membership orientation </vt:lpstr>
      <vt:lpstr>Introductions with Pat Fernandez, 2021 President of four rivers association of realtors®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Break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Three ways to make REALTOR® Trademark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Lunch </vt:lpstr>
      <vt:lpstr>Marketing &amp; Communications </vt:lpstr>
      <vt:lpstr>Communicate with frar</vt:lpstr>
      <vt:lpstr>FRAR Weekly Newsletter  Monday morning  memo</vt:lpstr>
      <vt:lpstr>FRAR Facebook: @facebook.com/fourriversaor</vt:lpstr>
      <vt:lpstr>FRAR Twitter: twitter.com/fourriversaor</vt:lpstr>
      <vt:lpstr>FRAR Instagram: Instagram.com/fourriversaor</vt:lpstr>
      <vt:lpstr>FRAR Texting Program  Toll free #:  1-844-336-3727  *Save to contacts </vt:lpstr>
      <vt:lpstr>local member benefits </vt:lpstr>
      <vt:lpstr>FRAR Website  www.fourriversrealtors.com</vt:lpstr>
      <vt:lpstr>PowerPoint Presentation</vt:lpstr>
      <vt:lpstr>PowerPoint Presentation</vt:lpstr>
      <vt:lpstr>Intro to Matrix  Selena Medina</vt:lpstr>
      <vt:lpstr>Break time</vt:lpstr>
      <vt:lpstr>PowerPoint Presentation</vt:lpstr>
      <vt:lpstr>Coverage Area:  -Four Rivers -Victoria  -Williamson County -Temple Belton -Ft Hood</vt:lpstr>
      <vt:lpstr>Top Compliance Issues:</vt:lpstr>
      <vt:lpstr>Incorrect Status:  Matrix shows you before they expire</vt:lpstr>
      <vt:lpstr>Report IT  </vt:lpstr>
      <vt:lpstr>Report IT cont.</vt:lpstr>
      <vt:lpstr>Report IT cont.</vt:lpstr>
      <vt:lpstr>Compliance  Workflow</vt:lpstr>
      <vt:lpstr>Compliance Workflow cont.</vt:lpstr>
      <vt:lpstr>Compliance Workflow cont.</vt:lpstr>
      <vt:lpstr>PowerPoint Presentation</vt:lpstr>
      <vt:lpstr>Matrix</vt:lpstr>
      <vt:lpstr>Matrix Cont. </vt:lpstr>
      <vt:lpstr>PowerPoint Presentation</vt:lpstr>
      <vt:lpstr>PowerPoint Presentation</vt:lpstr>
      <vt:lpstr>Matrix Home Page</vt:lpstr>
      <vt:lpstr>Help found under Help Tab or Answerlink</vt:lpstr>
      <vt:lpstr>Video Tutorials found under Help Tab</vt:lpstr>
      <vt:lpstr>News &amp; Alerts</vt:lpstr>
      <vt:lpstr>Learning Center On Members Home Page </vt:lpstr>
      <vt:lpstr>RE  Technology  Industry News &amp; Updates</vt:lpstr>
      <vt:lpstr>RE  Technology cont.</vt:lpstr>
      <vt:lpstr>E  Property Watch</vt:lpstr>
      <vt:lpstr>E  Property Watch cont.</vt:lpstr>
      <vt:lpstr>Did you know You can Farm using Public Records Search in Matrix?</vt:lpstr>
      <vt:lpstr>Public Records Search in Matrix cont.</vt:lpstr>
      <vt:lpstr>Public Records Search in Matrix cont.</vt:lpstr>
      <vt:lpstr>Public Records Search in Matrix cont.</vt:lpstr>
      <vt:lpstr>Public Records Search in Matrix cont.</vt:lpstr>
      <vt:lpstr>Public Records Search in Matrix cont.</vt:lpstr>
      <vt:lpstr>Public Records Search in Matrix cont.</vt:lpstr>
      <vt:lpstr>PowerPoint Presentation</vt:lpstr>
      <vt:lpstr>Free Mobile Apps</vt:lpstr>
      <vt:lpstr>App Store search ctxmls GoMLS: CTxMLS </vt:lpstr>
      <vt:lpstr>ShowingTime </vt:lpstr>
      <vt:lpstr>RPR (REALTORS® Property Resource )</vt:lpstr>
      <vt:lpstr>PowerPoint Presentation</vt:lpstr>
      <vt:lpstr>Supra </vt:lpstr>
      <vt:lpstr>Zillow </vt:lpstr>
      <vt:lpstr>Zillow Cont.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new membership orientation </dc:title>
  <dc:creator>Lisa Montoya</dc:creator>
  <cp:lastModifiedBy>Lisa Montoya</cp:lastModifiedBy>
  <cp:revision>1</cp:revision>
  <dcterms:created xsi:type="dcterms:W3CDTF">2021-01-06T01:58:48Z</dcterms:created>
  <dcterms:modified xsi:type="dcterms:W3CDTF">2021-01-06T02:04:09Z</dcterms:modified>
</cp:coreProperties>
</file>